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handoutMasterIdLst>
    <p:handoutMasterId r:id="rId6"/>
  </p:handoutMasterIdLst>
  <p:sldIdLst>
    <p:sldId id="256" r:id="rId5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893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5B8B09-96B4-42B6-BBA5-CD52F33A21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7A1D75-31CA-40EC-B32C-88BC017FB6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6DA7F-2AB4-430D-8B2A-97731DDF23A1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777EBB-0582-4473-AD83-4F4CB19727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A34692-2682-4BB1-95AB-1EDD3CCDE4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2AD1E-28AA-43B8-A3D8-C3F540DD2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799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734F95E-743F-4147-A98F-612A33549353}"/>
              </a:ext>
            </a:extLst>
          </p:cNvPr>
          <p:cNvSpPr/>
          <p:nvPr userDrawn="1"/>
        </p:nvSpPr>
        <p:spPr>
          <a:xfrm>
            <a:off x="1681200" y="3742525"/>
            <a:ext cx="5176800" cy="2629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15F3F3A-D617-478B-B4A2-C0F71EEAA703}"/>
              </a:ext>
            </a:extLst>
          </p:cNvPr>
          <p:cNvSpPr/>
          <p:nvPr userDrawn="1"/>
        </p:nvSpPr>
        <p:spPr>
          <a:xfrm>
            <a:off x="1681200" y="1475904"/>
            <a:ext cx="5176800" cy="226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8A83A02-12A8-4C69-A2FA-F25F498B67BB}"/>
              </a:ext>
            </a:extLst>
          </p:cNvPr>
          <p:cNvSpPr/>
          <p:nvPr userDrawn="1"/>
        </p:nvSpPr>
        <p:spPr>
          <a:xfrm>
            <a:off x="1681200" y="6370409"/>
            <a:ext cx="5176800" cy="27735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DD42C35-82F9-4853-AB66-D1BF0AE26D35}"/>
              </a:ext>
            </a:extLst>
          </p:cNvPr>
          <p:cNvSpPr/>
          <p:nvPr userDrawn="1"/>
        </p:nvSpPr>
        <p:spPr>
          <a:xfrm>
            <a:off x="0" y="1475905"/>
            <a:ext cx="1681200" cy="226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15B0561-816F-426F-878B-2F2086184F9A}"/>
              </a:ext>
            </a:extLst>
          </p:cNvPr>
          <p:cNvSpPr/>
          <p:nvPr userDrawn="1"/>
        </p:nvSpPr>
        <p:spPr>
          <a:xfrm>
            <a:off x="0" y="3742525"/>
            <a:ext cx="1681200" cy="26280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5730FB0-2145-43C2-BBD1-3A76631F074B}"/>
              </a:ext>
            </a:extLst>
          </p:cNvPr>
          <p:cNvSpPr/>
          <p:nvPr userDrawn="1"/>
        </p:nvSpPr>
        <p:spPr>
          <a:xfrm>
            <a:off x="0" y="6370409"/>
            <a:ext cx="1681200" cy="18173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853919-AF17-4412-9D86-099D826A9AFF}"/>
              </a:ext>
            </a:extLst>
          </p:cNvPr>
          <p:cNvSpPr/>
          <p:nvPr userDrawn="1"/>
        </p:nvSpPr>
        <p:spPr>
          <a:xfrm>
            <a:off x="1681200" y="0"/>
            <a:ext cx="5176800" cy="147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CD27A-B7F3-4461-997E-F5B5DD857C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09127" y="187690"/>
            <a:ext cx="3986213" cy="597381"/>
          </a:xfrm>
        </p:spPr>
        <p:txBody>
          <a:bodyPr anchor="b">
            <a:normAutofit/>
          </a:bodyPr>
          <a:lstStyle>
            <a:lvl1pPr algn="l">
              <a:defRPr sz="3000" spc="-8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MIRA KARLSOON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15E1F-BDB1-4518-BEB3-21BE6385A68F}"/>
              </a:ext>
            </a:extLst>
          </p:cNvPr>
          <p:cNvSpPr/>
          <p:nvPr userDrawn="1"/>
        </p:nvSpPr>
        <p:spPr>
          <a:xfrm>
            <a:off x="0" y="-1"/>
            <a:ext cx="1681200" cy="147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D99E98-76BB-4ED5-B28D-5A0E4E893E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8600" y="238609"/>
            <a:ext cx="1044000" cy="1044000"/>
          </a:xfrm>
          <a:prstGeom prst="ellipse">
            <a:avLst/>
          </a:prstGeom>
          <a:ln w="12700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Insert your photo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84A0A0-C190-444E-9CFC-CDE6C8211F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28444" y="755312"/>
            <a:ext cx="1482566" cy="498592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Web Designer,</a:t>
            </a:r>
          </a:p>
          <a:p>
            <a:r>
              <a:rPr lang="en-US" dirty="0"/>
              <a:t>Developer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026E129-56E2-4548-908C-B4BB28C427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9544" y="755879"/>
            <a:ext cx="1416050" cy="497955"/>
          </a:xfrm>
        </p:spPr>
        <p:txBody>
          <a:bodyPr>
            <a:noAutofit/>
          </a:bodyPr>
          <a:lstStyle>
            <a:lvl1pPr marL="0" indent="0" algn="l" defTabSz="514350" rtl="0" eaLnBrk="1" latinLnBrk="0" hangingPunct="1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5143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5143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5143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5143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35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Kansas City,</a:t>
            </a:r>
          </a:p>
          <a:p>
            <a:pPr lvl="0"/>
            <a:r>
              <a:rPr lang="en-US" dirty="0"/>
              <a:t>USA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A9CCCCE-93E2-4268-A008-9F325EC18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85835" y="1632298"/>
            <a:ext cx="1337835" cy="24288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ABOUT ME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ABDE617-9574-4A14-811F-5400A99235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9127" y="1916087"/>
            <a:ext cx="2084387" cy="827088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 amet, consectetuer adipiscing elit. Maecenas porttitor congue massa. Fusce posuere, magna sed pulvinar </a:t>
            </a:r>
            <a:r>
              <a:rPr lang="en-US" dirty="0" err="1"/>
              <a:t>ultricies</a:t>
            </a:r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D008292-7770-4DAF-819C-B39ABABBEE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05132" y="2781369"/>
            <a:ext cx="718493" cy="44714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500">
                <a:solidFill>
                  <a:schemeClr val="tx2"/>
                </a:solidFill>
                <a:latin typeface="+mj-lt"/>
              </a:defRPr>
            </a:lvl1pPr>
            <a:lvl2pPr>
              <a:defRPr sz="2500">
                <a:solidFill>
                  <a:schemeClr val="tx2"/>
                </a:solidFill>
                <a:latin typeface="+mj-lt"/>
              </a:defRPr>
            </a:lvl2pPr>
            <a:lvl3pPr>
              <a:defRPr sz="2500">
                <a:solidFill>
                  <a:schemeClr val="tx2"/>
                </a:solidFill>
                <a:latin typeface="+mj-lt"/>
              </a:defRPr>
            </a:lvl3pPr>
            <a:lvl4pPr>
              <a:defRPr sz="2500">
                <a:solidFill>
                  <a:schemeClr val="tx2"/>
                </a:solidFill>
                <a:latin typeface="+mj-lt"/>
              </a:defRPr>
            </a:lvl4pPr>
            <a:lvl5pPr>
              <a:defRPr sz="25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200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501B265C-5EB2-472B-91B5-BD4157F578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21281" y="2774314"/>
            <a:ext cx="586153" cy="44714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500">
                <a:solidFill>
                  <a:schemeClr val="tx2"/>
                </a:solidFill>
                <a:latin typeface="+mj-lt"/>
              </a:defRPr>
            </a:lvl1pPr>
            <a:lvl2pPr>
              <a:defRPr sz="2500">
                <a:solidFill>
                  <a:schemeClr val="tx2"/>
                </a:solidFill>
                <a:latin typeface="+mj-lt"/>
              </a:defRPr>
            </a:lvl2pPr>
            <a:lvl3pPr>
              <a:defRPr sz="2500">
                <a:solidFill>
                  <a:schemeClr val="tx2"/>
                </a:solidFill>
                <a:latin typeface="+mj-lt"/>
              </a:defRPr>
            </a:lvl3pPr>
            <a:lvl4pPr>
              <a:defRPr sz="2500">
                <a:solidFill>
                  <a:schemeClr val="tx2"/>
                </a:solidFill>
                <a:latin typeface="+mj-lt"/>
              </a:defRPr>
            </a:lvl4pPr>
            <a:lvl5pPr>
              <a:defRPr sz="25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77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18CB412F-2342-43EA-9244-391F503682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0400" y="2772355"/>
            <a:ext cx="1026943" cy="44714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500">
                <a:solidFill>
                  <a:schemeClr val="tx2"/>
                </a:solidFill>
                <a:latin typeface="+mj-lt"/>
              </a:defRPr>
            </a:lvl1pPr>
            <a:lvl2pPr>
              <a:defRPr sz="2500">
                <a:solidFill>
                  <a:schemeClr val="tx2"/>
                </a:solidFill>
                <a:latin typeface="+mj-lt"/>
              </a:defRPr>
            </a:lvl2pPr>
            <a:lvl3pPr>
              <a:defRPr sz="2500">
                <a:solidFill>
                  <a:schemeClr val="tx2"/>
                </a:solidFill>
                <a:latin typeface="+mj-lt"/>
              </a:defRPr>
            </a:lvl3pPr>
            <a:lvl4pPr>
              <a:defRPr sz="2500">
                <a:solidFill>
                  <a:schemeClr val="tx2"/>
                </a:solidFill>
                <a:latin typeface="+mj-lt"/>
              </a:defRPr>
            </a:lvl4pPr>
            <a:lvl5pPr>
              <a:defRPr sz="25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100%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878165D7-579C-442D-AF8F-C27C40BAC0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81097" y="3913647"/>
            <a:ext cx="2041508" cy="24288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CAREER TIMELINE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F5CD190C-8CC4-49AF-BA8D-F8B879E9CF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75425" y="1632298"/>
            <a:ext cx="1472155" cy="24288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EDUCATION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E9219B4B-AEF7-4506-9ACF-CFAF003F31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05132" y="3122286"/>
            <a:ext cx="716149" cy="416638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Websites</a:t>
            </a:r>
            <a:br>
              <a:rPr lang="en-US" dirty="0"/>
            </a:br>
            <a:r>
              <a:rPr lang="en-US" dirty="0"/>
              <a:t>Created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8974CE11-E247-44F8-8AC4-B2AC2C113B0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36281" y="3127875"/>
            <a:ext cx="586153" cy="416638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Apps</a:t>
            </a:r>
            <a:br>
              <a:rPr lang="en-US" dirty="0"/>
            </a:br>
            <a:r>
              <a:rPr lang="en-US" dirty="0"/>
              <a:t>Created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29EC1A9-D87F-4AAC-B42B-5640A13105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090" y="3129664"/>
            <a:ext cx="992253" cy="416638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Clients</a:t>
            </a:r>
            <a:br>
              <a:rPr lang="en-US" dirty="0"/>
            </a:br>
            <a:r>
              <a:rPr lang="en-US" dirty="0"/>
              <a:t>Satisfaction</a:t>
            </a:r>
          </a:p>
        </p:txBody>
      </p:sp>
      <p:sp>
        <p:nvSpPr>
          <p:cNvPr id="38" name="Text Placeholder 27">
            <a:extLst>
              <a:ext uri="{FF2B5EF4-FFF2-40B4-BE49-F238E27FC236}">
                <a16:creationId xmlns:a16="http://schemas.microsoft.com/office/drawing/2014/main" id="{D0441C06-AEE9-4E5A-84BB-CD1241AEE5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74546" y="1954645"/>
            <a:ext cx="405825" cy="1872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700">
                <a:solidFill>
                  <a:schemeClr val="tx2"/>
                </a:solidFill>
                <a:latin typeface="+mj-lt"/>
              </a:defRPr>
            </a:lvl1pPr>
            <a:lvl2pPr>
              <a:defRPr sz="2500">
                <a:solidFill>
                  <a:schemeClr val="tx2"/>
                </a:solidFill>
                <a:latin typeface="+mj-lt"/>
              </a:defRPr>
            </a:lvl2pPr>
            <a:lvl3pPr>
              <a:defRPr sz="2500">
                <a:solidFill>
                  <a:schemeClr val="tx2"/>
                </a:solidFill>
                <a:latin typeface="+mj-lt"/>
              </a:defRPr>
            </a:lvl3pPr>
            <a:lvl4pPr>
              <a:defRPr sz="2500">
                <a:solidFill>
                  <a:schemeClr val="tx2"/>
                </a:solidFill>
                <a:latin typeface="+mj-lt"/>
              </a:defRPr>
            </a:lvl4pPr>
            <a:lvl5pPr>
              <a:defRPr sz="25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2007</a:t>
            </a:r>
          </a:p>
        </p:txBody>
      </p:sp>
      <p:sp>
        <p:nvSpPr>
          <p:cNvPr id="39" name="Text Placeholder 27">
            <a:extLst>
              <a:ext uri="{FF2B5EF4-FFF2-40B4-BE49-F238E27FC236}">
                <a16:creationId xmlns:a16="http://schemas.microsoft.com/office/drawing/2014/main" id="{3612D99C-52B4-4AFB-A4BF-B016920536B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74546" y="2357647"/>
            <a:ext cx="405825" cy="1872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700">
                <a:solidFill>
                  <a:schemeClr val="tx2"/>
                </a:solidFill>
                <a:latin typeface="+mj-lt"/>
              </a:defRPr>
            </a:lvl1pPr>
            <a:lvl2pPr>
              <a:defRPr sz="2500">
                <a:solidFill>
                  <a:schemeClr val="tx2"/>
                </a:solidFill>
                <a:latin typeface="+mj-lt"/>
              </a:defRPr>
            </a:lvl2pPr>
            <a:lvl3pPr>
              <a:defRPr sz="2500">
                <a:solidFill>
                  <a:schemeClr val="tx2"/>
                </a:solidFill>
                <a:latin typeface="+mj-lt"/>
              </a:defRPr>
            </a:lvl3pPr>
            <a:lvl4pPr>
              <a:defRPr sz="2500">
                <a:solidFill>
                  <a:schemeClr val="tx2"/>
                </a:solidFill>
                <a:latin typeface="+mj-lt"/>
              </a:defRPr>
            </a:lvl4pPr>
            <a:lvl5pPr>
              <a:defRPr sz="25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2010</a:t>
            </a:r>
          </a:p>
        </p:txBody>
      </p:sp>
      <p:sp>
        <p:nvSpPr>
          <p:cNvPr id="40" name="Text Placeholder 27">
            <a:extLst>
              <a:ext uri="{FF2B5EF4-FFF2-40B4-BE49-F238E27FC236}">
                <a16:creationId xmlns:a16="http://schemas.microsoft.com/office/drawing/2014/main" id="{4D431E77-818F-46FB-87EE-6EFD306D1A2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74546" y="2760649"/>
            <a:ext cx="405825" cy="1872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700">
                <a:solidFill>
                  <a:schemeClr val="tx2"/>
                </a:solidFill>
                <a:latin typeface="+mj-lt"/>
              </a:defRPr>
            </a:lvl1pPr>
            <a:lvl2pPr>
              <a:defRPr sz="2500">
                <a:solidFill>
                  <a:schemeClr val="tx2"/>
                </a:solidFill>
                <a:latin typeface="+mj-lt"/>
              </a:defRPr>
            </a:lvl2pPr>
            <a:lvl3pPr>
              <a:defRPr sz="2500">
                <a:solidFill>
                  <a:schemeClr val="tx2"/>
                </a:solidFill>
                <a:latin typeface="+mj-lt"/>
              </a:defRPr>
            </a:lvl3pPr>
            <a:lvl4pPr>
              <a:defRPr sz="2500">
                <a:solidFill>
                  <a:schemeClr val="tx2"/>
                </a:solidFill>
                <a:latin typeface="+mj-lt"/>
              </a:defRPr>
            </a:lvl4pPr>
            <a:lvl5pPr>
              <a:defRPr sz="25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2015</a:t>
            </a:r>
          </a:p>
        </p:txBody>
      </p:sp>
      <p:sp>
        <p:nvSpPr>
          <p:cNvPr id="41" name="Text Placeholder 27">
            <a:extLst>
              <a:ext uri="{FF2B5EF4-FFF2-40B4-BE49-F238E27FC236}">
                <a16:creationId xmlns:a16="http://schemas.microsoft.com/office/drawing/2014/main" id="{39C50F4E-A724-4674-AFB4-0F78A45F865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74546" y="3163651"/>
            <a:ext cx="405825" cy="18720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700">
                <a:solidFill>
                  <a:schemeClr val="tx2"/>
                </a:solidFill>
                <a:latin typeface="+mj-lt"/>
              </a:defRPr>
            </a:lvl1pPr>
            <a:lvl2pPr>
              <a:defRPr sz="2500">
                <a:solidFill>
                  <a:schemeClr val="tx2"/>
                </a:solidFill>
                <a:latin typeface="+mj-lt"/>
              </a:defRPr>
            </a:lvl2pPr>
            <a:lvl3pPr>
              <a:defRPr sz="2500">
                <a:solidFill>
                  <a:schemeClr val="tx2"/>
                </a:solidFill>
                <a:latin typeface="+mj-lt"/>
              </a:defRPr>
            </a:lvl3pPr>
            <a:lvl4pPr>
              <a:defRPr sz="2500">
                <a:solidFill>
                  <a:schemeClr val="tx2"/>
                </a:solidFill>
                <a:latin typeface="+mj-lt"/>
              </a:defRPr>
            </a:lvl4pPr>
            <a:lvl5pPr>
              <a:defRPr sz="25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2018</a:t>
            </a:r>
          </a:p>
        </p:txBody>
      </p:sp>
      <p:sp>
        <p:nvSpPr>
          <p:cNvPr id="50" name="Text Placeholder 23">
            <a:extLst>
              <a:ext uri="{FF2B5EF4-FFF2-40B4-BE49-F238E27FC236}">
                <a16:creationId xmlns:a16="http://schemas.microsoft.com/office/drawing/2014/main" id="{1B42AB60-0F84-4AF4-B1B1-6B9F76491C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09890" y="1942941"/>
            <a:ext cx="1574409" cy="186026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SCHOOL OF FINE ART</a:t>
            </a:r>
          </a:p>
        </p:txBody>
      </p:sp>
      <p:sp>
        <p:nvSpPr>
          <p:cNvPr id="51" name="Text Placeholder 23">
            <a:extLst>
              <a:ext uri="{FF2B5EF4-FFF2-40B4-BE49-F238E27FC236}">
                <a16:creationId xmlns:a16="http://schemas.microsoft.com/office/drawing/2014/main" id="{A5695B7F-A80F-48FE-B9F5-15AC2768F3D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09890" y="2339932"/>
            <a:ext cx="1574409" cy="186026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BELLOWS COLLEGE</a:t>
            </a:r>
          </a:p>
        </p:txBody>
      </p:sp>
      <p:sp>
        <p:nvSpPr>
          <p:cNvPr id="52" name="Text Placeholder 23">
            <a:extLst>
              <a:ext uri="{FF2B5EF4-FFF2-40B4-BE49-F238E27FC236}">
                <a16:creationId xmlns:a16="http://schemas.microsoft.com/office/drawing/2014/main" id="{CC109F11-3D14-4CE2-BACB-D0EDE761FBD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09890" y="2736923"/>
            <a:ext cx="1574409" cy="186026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SCHOOL OF FINE ART</a:t>
            </a:r>
          </a:p>
        </p:txBody>
      </p:sp>
      <p:sp>
        <p:nvSpPr>
          <p:cNvPr id="53" name="Text Placeholder 23">
            <a:extLst>
              <a:ext uri="{FF2B5EF4-FFF2-40B4-BE49-F238E27FC236}">
                <a16:creationId xmlns:a16="http://schemas.microsoft.com/office/drawing/2014/main" id="{0DDB7B77-77C1-456C-A2D1-9361065655A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09890" y="3133913"/>
            <a:ext cx="1574409" cy="186026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BELLOWS COLLEGE</a:t>
            </a:r>
          </a:p>
        </p:txBody>
      </p:sp>
      <p:sp>
        <p:nvSpPr>
          <p:cNvPr id="54" name="Text Placeholder 25">
            <a:extLst>
              <a:ext uri="{FF2B5EF4-FFF2-40B4-BE49-F238E27FC236}">
                <a16:creationId xmlns:a16="http://schemas.microsoft.com/office/drawing/2014/main" id="{2EB589B3-44F7-4DE3-8DC0-6D53E25DDB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09890" y="2138771"/>
            <a:ext cx="1574409" cy="132440"/>
          </a:xfrm>
        </p:spPr>
        <p:txBody>
          <a:bodyPr anchor="ctr" anchorCtr="0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55" name="Text Placeholder 25">
            <a:extLst>
              <a:ext uri="{FF2B5EF4-FFF2-40B4-BE49-F238E27FC236}">
                <a16:creationId xmlns:a16="http://schemas.microsoft.com/office/drawing/2014/main" id="{A4DC1AD5-3DD4-4A42-9761-E824F9709EB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09890" y="2537525"/>
            <a:ext cx="1574409" cy="132440"/>
          </a:xfrm>
        </p:spPr>
        <p:txBody>
          <a:bodyPr anchor="ctr" anchorCtr="0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F65630D5-67D7-4424-9BB9-489E014B07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09890" y="2936279"/>
            <a:ext cx="1574409" cy="132440"/>
          </a:xfrm>
        </p:spPr>
        <p:txBody>
          <a:bodyPr anchor="ctr" anchorCtr="0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57" name="Text Placeholder 25">
            <a:extLst>
              <a:ext uri="{FF2B5EF4-FFF2-40B4-BE49-F238E27FC236}">
                <a16:creationId xmlns:a16="http://schemas.microsoft.com/office/drawing/2014/main" id="{43B3249D-F314-4009-831E-966B51FBE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9890" y="3335032"/>
            <a:ext cx="1574409" cy="132440"/>
          </a:xfrm>
        </p:spPr>
        <p:txBody>
          <a:bodyPr anchor="ctr" anchorCtr="0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63" name="Text Placeholder 23">
            <a:extLst>
              <a:ext uri="{FF2B5EF4-FFF2-40B4-BE49-F238E27FC236}">
                <a16:creationId xmlns:a16="http://schemas.microsoft.com/office/drawing/2014/main" id="{8CFC1D89-9F83-4658-BB38-02FE203C4B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62187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2010</a:t>
            </a:r>
          </a:p>
        </p:txBody>
      </p:sp>
      <p:sp>
        <p:nvSpPr>
          <p:cNvPr id="64" name="Text Placeholder 23">
            <a:extLst>
              <a:ext uri="{FF2B5EF4-FFF2-40B4-BE49-F238E27FC236}">
                <a16:creationId xmlns:a16="http://schemas.microsoft.com/office/drawing/2014/main" id="{A1BF6BCD-A186-4C12-9C6F-AE11ADEFC7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31932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2011</a:t>
            </a:r>
          </a:p>
        </p:txBody>
      </p:sp>
      <p:sp>
        <p:nvSpPr>
          <p:cNvPr id="65" name="Text Placeholder 23">
            <a:extLst>
              <a:ext uri="{FF2B5EF4-FFF2-40B4-BE49-F238E27FC236}">
                <a16:creationId xmlns:a16="http://schemas.microsoft.com/office/drawing/2014/main" id="{005F86D8-5AE9-4428-91A0-363D2DDB6C0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901677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2012</a:t>
            </a:r>
          </a:p>
        </p:txBody>
      </p:sp>
      <p:sp>
        <p:nvSpPr>
          <p:cNvPr id="66" name="Text Placeholder 23">
            <a:extLst>
              <a:ext uri="{FF2B5EF4-FFF2-40B4-BE49-F238E27FC236}">
                <a16:creationId xmlns:a16="http://schemas.microsoft.com/office/drawing/2014/main" id="{B7983041-DC78-4200-B013-06A5D720289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71422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2013</a:t>
            </a:r>
          </a:p>
        </p:txBody>
      </p:sp>
      <p:sp>
        <p:nvSpPr>
          <p:cNvPr id="67" name="Text Placeholder 23">
            <a:extLst>
              <a:ext uri="{FF2B5EF4-FFF2-40B4-BE49-F238E27FC236}">
                <a16:creationId xmlns:a16="http://schemas.microsoft.com/office/drawing/2014/main" id="{B044D427-E5B6-46D5-97CB-C60736118A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841167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2014</a:t>
            </a:r>
          </a:p>
        </p:txBody>
      </p:sp>
      <p:sp>
        <p:nvSpPr>
          <p:cNvPr id="68" name="Text Placeholder 23">
            <a:extLst>
              <a:ext uri="{FF2B5EF4-FFF2-40B4-BE49-F238E27FC236}">
                <a16:creationId xmlns:a16="http://schemas.microsoft.com/office/drawing/2014/main" id="{6C9F0D7C-743D-4AB6-A130-310230F16AC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310912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2015</a:t>
            </a:r>
          </a:p>
        </p:txBody>
      </p:sp>
      <p:sp>
        <p:nvSpPr>
          <p:cNvPr id="69" name="Text Placeholder 23">
            <a:extLst>
              <a:ext uri="{FF2B5EF4-FFF2-40B4-BE49-F238E27FC236}">
                <a16:creationId xmlns:a16="http://schemas.microsoft.com/office/drawing/2014/main" id="{6904D482-B04D-40E5-8B18-A86C79139CD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80657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2016</a:t>
            </a:r>
          </a:p>
        </p:txBody>
      </p:sp>
      <p:sp>
        <p:nvSpPr>
          <p:cNvPr id="70" name="Text Placeholder 23">
            <a:extLst>
              <a:ext uri="{FF2B5EF4-FFF2-40B4-BE49-F238E27FC236}">
                <a16:creationId xmlns:a16="http://schemas.microsoft.com/office/drawing/2014/main" id="{7DD3AAE4-69DB-499F-9BE6-3722CB1FAAB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250402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2017</a:t>
            </a:r>
          </a:p>
        </p:txBody>
      </p:sp>
      <p:sp>
        <p:nvSpPr>
          <p:cNvPr id="71" name="Text Placeholder 23">
            <a:extLst>
              <a:ext uri="{FF2B5EF4-FFF2-40B4-BE49-F238E27FC236}">
                <a16:creationId xmlns:a16="http://schemas.microsoft.com/office/drawing/2014/main" id="{86F56851-D102-46F6-B887-3E9A083FF31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720147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2018</a:t>
            </a:r>
          </a:p>
        </p:txBody>
      </p:sp>
      <p:sp>
        <p:nvSpPr>
          <p:cNvPr id="72" name="Text Placeholder 23">
            <a:extLst>
              <a:ext uri="{FF2B5EF4-FFF2-40B4-BE49-F238E27FC236}">
                <a16:creationId xmlns:a16="http://schemas.microsoft.com/office/drawing/2014/main" id="{004683E0-AB52-4C24-868A-6C99BD8DCF1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89890" y="4951087"/>
            <a:ext cx="402035" cy="209381"/>
          </a:xfrm>
        </p:spPr>
        <p:txBody>
          <a:bodyPr anchor="ctr" anchorCtr="0">
            <a:noAutofit/>
          </a:bodyPr>
          <a:lstStyle>
            <a:lvl1pPr marL="0" indent="0">
              <a:buNone/>
              <a:defRPr sz="700" b="1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2019</a:t>
            </a:r>
          </a:p>
        </p:txBody>
      </p:sp>
      <p:sp>
        <p:nvSpPr>
          <p:cNvPr id="73" name="Text Placeholder 25">
            <a:extLst>
              <a:ext uri="{FF2B5EF4-FFF2-40B4-BE49-F238E27FC236}">
                <a16:creationId xmlns:a16="http://schemas.microsoft.com/office/drawing/2014/main" id="{E3D72CED-27BF-48EA-9B68-C5DC94BA962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28266" y="4690102"/>
            <a:ext cx="1187498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Senior Developer</a:t>
            </a:r>
          </a:p>
        </p:txBody>
      </p:sp>
      <p:sp>
        <p:nvSpPr>
          <p:cNvPr id="74" name="Text Placeholder 25">
            <a:extLst>
              <a:ext uri="{FF2B5EF4-FFF2-40B4-BE49-F238E27FC236}">
                <a16:creationId xmlns:a16="http://schemas.microsoft.com/office/drawing/2014/main" id="{24B69AA7-AE1B-4D21-98EF-D18A9E2FBE3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286767" y="4527025"/>
            <a:ext cx="1270496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VANARSDEL, LTD</a:t>
            </a:r>
          </a:p>
        </p:txBody>
      </p:sp>
      <p:sp>
        <p:nvSpPr>
          <p:cNvPr id="75" name="Text Placeholder 25">
            <a:extLst>
              <a:ext uri="{FF2B5EF4-FFF2-40B4-BE49-F238E27FC236}">
                <a16:creationId xmlns:a16="http://schemas.microsoft.com/office/drawing/2014/main" id="{495D87FE-67F2-4FDB-8D30-1C1FC0C2C73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76589" y="4690102"/>
            <a:ext cx="1187498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Senior Designer</a:t>
            </a:r>
          </a:p>
        </p:txBody>
      </p:sp>
      <p:sp>
        <p:nvSpPr>
          <p:cNvPr id="76" name="Text Placeholder 25">
            <a:extLst>
              <a:ext uri="{FF2B5EF4-FFF2-40B4-BE49-F238E27FC236}">
                <a16:creationId xmlns:a16="http://schemas.microsoft.com/office/drawing/2014/main" id="{79CFA96C-6F3D-4123-86DA-D0C0DD69B0C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35090" y="4527025"/>
            <a:ext cx="1270496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RELECLOUD</a:t>
            </a:r>
          </a:p>
        </p:txBody>
      </p:sp>
      <p:sp>
        <p:nvSpPr>
          <p:cNvPr id="81" name="Text Placeholder 25">
            <a:extLst>
              <a:ext uri="{FF2B5EF4-FFF2-40B4-BE49-F238E27FC236}">
                <a16:creationId xmlns:a16="http://schemas.microsoft.com/office/drawing/2014/main" id="{141F99AC-7389-4A2C-B79E-9BFF2AED355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74337" y="5382679"/>
            <a:ext cx="1187498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Art Director</a:t>
            </a:r>
          </a:p>
        </p:txBody>
      </p:sp>
      <p:sp>
        <p:nvSpPr>
          <p:cNvPr id="82" name="Text Placeholder 25">
            <a:extLst>
              <a:ext uri="{FF2B5EF4-FFF2-40B4-BE49-F238E27FC236}">
                <a16:creationId xmlns:a16="http://schemas.microsoft.com/office/drawing/2014/main" id="{86CB9E80-8DA2-4268-A0C6-8845CA80AF4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692356" y="5219602"/>
            <a:ext cx="1551461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WOODGROVE BANK</a:t>
            </a:r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id="{3E374CDB-29FF-4F94-B210-0F837AF414C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044761" y="5385091"/>
            <a:ext cx="1187498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Junior Designer</a:t>
            </a:r>
          </a:p>
        </p:txBody>
      </p:sp>
      <p:sp>
        <p:nvSpPr>
          <p:cNvPr id="84" name="Text Placeholder 25">
            <a:extLst>
              <a:ext uri="{FF2B5EF4-FFF2-40B4-BE49-F238E27FC236}">
                <a16:creationId xmlns:a16="http://schemas.microsoft.com/office/drawing/2014/main" id="{F6211C56-CF63-4DC3-BB3C-3D17AF93898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000433" y="5222014"/>
            <a:ext cx="1276156" cy="1908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CONTOSO, LTD</a:t>
            </a:r>
          </a:p>
        </p:txBody>
      </p:sp>
      <p:sp>
        <p:nvSpPr>
          <p:cNvPr id="89" name="Text Placeholder 25">
            <a:extLst>
              <a:ext uri="{FF2B5EF4-FFF2-40B4-BE49-F238E27FC236}">
                <a16:creationId xmlns:a16="http://schemas.microsoft.com/office/drawing/2014/main" id="{65A7A14A-70C6-42E2-88A7-374F8210CE2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421337" y="5952411"/>
            <a:ext cx="2041198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dolore magna </a:t>
            </a:r>
            <a:r>
              <a:rPr lang="en-US" dirty="0" err="1"/>
              <a:t>aliqua</a:t>
            </a:r>
            <a:endParaRPr lang="en-US" dirty="0"/>
          </a:p>
        </p:txBody>
      </p:sp>
      <p:sp>
        <p:nvSpPr>
          <p:cNvPr id="90" name="Text Placeholder 25">
            <a:extLst>
              <a:ext uri="{FF2B5EF4-FFF2-40B4-BE49-F238E27FC236}">
                <a16:creationId xmlns:a16="http://schemas.microsoft.com/office/drawing/2014/main" id="{779C1012-5E9A-445A-A070-2996C917FE76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421336" y="5789334"/>
            <a:ext cx="2041199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WEBSITE OF THE YEAR AWARD</a:t>
            </a:r>
          </a:p>
        </p:txBody>
      </p:sp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CCC7FF24-BEF0-4499-A96B-4F5CFADC2E3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217263" y="5957539"/>
            <a:ext cx="1414816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92" name="Text Placeholder 25">
            <a:extLst>
              <a:ext uri="{FF2B5EF4-FFF2-40B4-BE49-F238E27FC236}">
                <a16:creationId xmlns:a16="http://schemas.microsoft.com/office/drawing/2014/main" id="{BAF68B8B-4C12-49E1-95AF-0A838D8521E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217262" y="5794462"/>
            <a:ext cx="1414817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BEST LOGO AWARD</a:t>
            </a:r>
          </a:p>
        </p:txBody>
      </p:sp>
      <p:sp>
        <p:nvSpPr>
          <p:cNvPr id="94" name="Text Placeholder 23">
            <a:extLst>
              <a:ext uri="{FF2B5EF4-FFF2-40B4-BE49-F238E27FC236}">
                <a16:creationId xmlns:a16="http://schemas.microsoft.com/office/drawing/2014/main" id="{2BC8869F-5EAC-4954-9A64-16C540FA234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181097" y="6520000"/>
            <a:ext cx="2041508" cy="24288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EXPERTISE</a:t>
            </a:r>
          </a:p>
        </p:txBody>
      </p:sp>
      <p:sp>
        <p:nvSpPr>
          <p:cNvPr id="96" name="Text Placeholder 23">
            <a:extLst>
              <a:ext uri="{FF2B5EF4-FFF2-40B4-BE49-F238E27FC236}">
                <a16:creationId xmlns:a16="http://schemas.microsoft.com/office/drawing/2014/main" id="{F6C6ABB3-8BA9-459B-BC04-42C3AE3FBB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969448" y="6520000"/>
            <a:ext cx="1662631" cy="24288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SKILLS</a:t>
            </a:r>
          </a:p>
        </p:txBody>
      </p:sp>
      <p:sp>
        <p:nvSpPr>
          <p:cNvPr id="99" name="Text Placeholder 23">
            <a:extLst>
              <a:ext uri="{FF2B5EF4-FFF2-40B4-BE49-F238E27FC236}">
                <a16:creationId xmlns:a16="http://schemas.microsoft.com/office/drawing/2014/main" id="{69BAC6DF-B0A8-492F-B73B-A48F8005E7F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833911" y="7265408"/>
            <a:ext cx="595089" cy="433003"/>
          </a:xfrm>
        </p:spPr>
        <p:txBody>
          <a:bodyPr>
            <a:noAutofit/>
          </a:bodyPr>
          <a:lstStyle>
            <a:lvl1pPr marL="0" indent="0" algn="ctr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50</a:t>
            </a:r>
          </a:p>
        </p:txBody>
      </p:sp>
      <p:sp>
        <p:nvSpPr>
          <p:cNvPr id="100" name="Text Placeholder 23">
            <a:extLst>
              <a:ext uri="{FF2B5EF4-FFF2-40B4-BE49-F238E27FC236}">
                <a16:creationId xmlns:a16="http://schemas.microsoft.com/office/drawing/2014/main" id="{0443213D-D641-4623-815C-9256CBB290B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2862339" y="7621665"/>
            <a:ext cx="818372" cy="433003"/>
          </a:xfrm>
        </p:spPr>
        <p:txBody>
          <a:bodyPr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900">
                <a:solidFill>
                  <a:schemeClr val="accent4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UI/UX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101" name="Text Placeholder 23">
            <a:extLst>
              <a:ext uri="{FF2B5EF4-FFF2-40B4-BE49-F238E27FC236}">
                <a16:creationId xmlns:a16="http://schemas.microsoft.com/office/drawing/2014/main" id="{D74385A3-066B-4A7B-87EB-468D974A5ACD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658786" y="7001935"/>
            <a:ext cx="600008" cy="433003"/>
          </a:xfrm>
        </p:spPr>
        <p:txBody>
          <a:bodyPr>
            <a:noAutofit/>
          </a:bodyPr>
          <a:lstStyle>
            <a:lvl1pPr marL="0" indent="0" algn="ctr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13</a:t>
            </a:r>
          </a:p>
        </p:txBody>
      </p:sp>
      <p:sp>
        <p:nvSpPr>
          <p:cNvPr id="102" name="Text Placeholder 23">
            <a:extLst>
              <a:ext uri="{FF2B5EF4-FFF2-40B4-BE49-F238E27FC236}">
                <a16:creationId xmlns:a16="http://schemas.microsoft.com/office/drawing/2014/main" id="{097F26C6-916D-4971-AE86-0DDAD60BBC25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763980" y="7329764"/>
            <a:ext cx="732129" cy="240123"/>
          </a:xfrm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accent4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Icons</a:t>
            </a:r>
          </a:p>
        </p:txBody>
      </p:sp>
      <p:sp>
        <p:nvSpPr>
          <p:cNvPr id="103" name="Text Placeholder 23">
            <a:extLst>
              <a:ext uri="{FF2B5EF4-FFF2-40B4-BE49-F238E27FC236}">
                <a16:creationId xmlns:a16="http://schemas.microsoft.com/office/drawing/2014/main" id="{251610FA-124B-403C-8C78-B4DD0317392E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549403" y="8170210"/>
            <a:ext cx="709391" cy="433003"/>
          </a:xfrm>
        </p:spPr>
        <p:txBody>
          <a:bodyPr>
            <a:noAutofit/>
          </a:bodyPr>
          <a:lstStyle>
            <a:lvl1pPr marL="0" indent="0" algn="ctr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12</a:t>
            </a:r>
          </a:p>
        </p:txBody>
      </p:sp>
      <p:sp>
        <p:nvSpPr>
          <p:cNvPr id="104" name="Text Placeholder 23">
            <a:extLst>
              <a:ext uri="{FF2B5EF4-FFF2-40B4-BE49-F238E27FC236}">
                <a16:creationId xmlns:a16="http://schemas.microsoft.com/office/drawing/2014/main" id="{036342B6-CC7F-45B3-95EC-B568F959959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601521" y="8498039"/>
            <a:ext cx="709391" cy="263473"/>
          </a:xfrm>
        </p:spPr>
        <p:txBody>
          <a:bodyPr>
            <a:noAutofit/>
          </a:bodyPr>
          <a:lstStyle>
            <a:lvl1pPr marL="0" indent="0" algn="ctr">
              <a:buNone/>
              <a:defRPr sz="900">
                <a:solidFill>
                  <a:schemeClr val="accent4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Mobile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B0BBE2E-DF4A-496D-B036-C3F2E9B53401}"/>
              </a:ext>
            </a:extLst>
          </p:cNvPr>
          <p:cNvSpPr txBox="1"/>
          <p:nvPr userDrawn="1"/>
        </p:nvSpPr>
        <p:spPr>
          <a:xfrm>
            <a:off x="3239817" y="7270261"/>
            <a:ext cx="309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2AF755-3E25-4383-85B6-FAC563D69447}"/>
              </a:ext>
            </a:extLst>
          </p:cNvPr>
          <p:cNvSpPr txBox="1"/>
          <p:nvPr userDrawn="1"/>
        </p:nvSpPr>
        <p:spPr>
          <a:xfrm>
            <a:off x="4057172" y="7004537"/>
            <a:ext cx="309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%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0CA7A65-7EFD-4165-B424-200AB561AE3E}"/>
              </a:ext>
            </a:extLst>
          </p:cNvPr>
          <p:cNvSpPr txBox="1"/>
          <p:nvPr userDrawn="1"/>
        </p:nvSpPr>
        <p:spPr>
          <a:xfrm>
            <a:off x="3975251" y="8171435"/>
            <a:ext cx="309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%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586D3C2-C8E7-413A-8B5F-0383B36CFC1C}"/>
              </a:ext>
            </a:extLst>
          </p:cNvPr>
          <p:cNvSpPr txBox="1"/>
          <p:nvPr userDrawn="1"/>
        </p:nvSpPr>
        <p:spPr>
          <a:xfrm>
            <a:off x="2604771" y="7942271"/>
            <a:ext cx="309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%</a:t>
            </a:r>
          </a:p>
        </p:txBody>
      </p:sp>
      <p:sp>
        <p:nvSpPr>
          <p:cNvPr id="109" name="Text Placeholder 23">
            <a:extLst>
              <a:ext uri="{FF2B5EF4-FFF2-40B4-BE49-F238E27FC236}">
                <a16:creationId xmlns:a16="http://schemas.microsoft.com/office/drawing/2014/main" id="{104C9C09-6BBE-4C3C-AC11-4F1E453BC81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200956" y="7945863"/>
            <a:ext cx="595089" cy="433003"/>
          </a:xfrm>
        </p:spPr>
        <p:txBody>
          <a:bodyPr>
            <a:noAutofit/>
          </a:bodyPr>
          <a:lstStyle>
            <a:lvl1pPr marL="0" indent="0" algn="ctr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25</a:t>
            </a:r>
          </a:p>
        </p:txBody>
      </p:sp>
      <p:sp>
        <p:nvSpPr>
          <p:cNvPr id="110" name="Text Placeholder 23">
            <a:extLst>
              <a:ext uri="{FF2B5EF4-FFF2-40B4-BE49-F238E27FC236}">
                <a16:creationId xmlns:a16="http://schemas.microsoft.com/office/drawing/2014/main" id="{88B6B475-5F6A-410A-8E2E-0F6809A2D23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50249" y="8300529"/>
            <a:ext cx="960697" cy="433003"/>
          </a:xfrm>
        </p:spPr>
        <p:txBody>
          <a:bodyPr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9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Websites</a:t>
            </a:r>
            <a:br>
              <a:rPr lang="en-US" dirty="0"/>
            </a:br>
            <a:r>
              <a:rPr lang="en-US" dirty="0"/>
              <a:t>Development</a:t>
            </a:r>
          </a:p>
        </p:txBody>
      </p:sp>
      <p:sp>
        <p:nvSpPr>
          <p:cNvPr id="114" name="Text Placeholder 25">
            <a:extLst>
              <a:ext uri="{FF2B5EF4-FFF2-40B4-BE49-F238E27FC236}">
                <a16:creationId xmlns:a16="http://schemas.microsoft.com/office/drawing/2014/main" id="{826C2B3C-7588-4693-99FC-8F46E7C4A75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687618" y="6855298"/>
            <a:ext cx="1414816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UI/UX DESIGN TOOLS</a:t>
            </a:r>
          </a:p>
        </p:txBody>
      </p:sp>
      <p:sp>
        <p:nvSpPr>
          <p:cNvPr id="115" name="Text Placeholder 25">
            <a:extLst>
              <a:ext uri="{FF2B5EF4-FFF2-40B4-BE49-F238E27FC236}">
                <a16:creationId xmlns:a16="http://schemas.microsoft.com/office/drawing/2014/main" id="{AFB41D06-9BD3-4C5C-9088-BAF214F6FC9C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4687618" y="7244434"/>
            <a:ext cx="1414816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IMAGE RETOUCHING TOOLS</a:t>
            </a:r>
          </a:p>
        </p:txBody>
      </p:sp>
      <p:sp>
        <p:nvSpPr>
          <p:cNvPr id="116" name="Text Placeholder 25">
            <a:extLst>
              <a:ext uri="{FF2B5EF4-FFF2-40B4-BE49-F238E27FC236}">
                <a16:creationId xmlns:a16="http://schemas.microsoft.com/office/drawing/2014/main" id="{0CC085CE-3F7E-4219-9B5C-B9D51DBCEEB7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4687618" y="7629129"/>
            <a:ext cx="1414816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FRONT-END CODING TOOLS</a:t>
            </a:r>
          </a:p>
        </p:txBody>
      </p:sp>
      <p:sp>
        <p:nvSpPr>
          <p:cNvPr id="117" name="Text Placeholder 25">
            <a:extLst>
              <a:ext uri="{FF2B5EF4-FFF2-40B4-BE49-F238E27FC236}">
                <a16:creationId xmlns:a16="http://schemas.microsoft.com/office/drawing/2014/main" id="{2FE57C0F-EDF8-4234-8050-8BDB90B717AD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4687618" y="8012420"/>
            <a:ext cx="1414816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BACK-END CODING TOOLS</a:t>
            </a:r>
          </a:p>
        </p:txBody>
      </p:sp>
      <p:sp>
        <p:nvSpPr>
          <p:cNvPr id="118" name="Text Placeholder 25">
            <a:extLst>
              <a:ext uri="{FF2B5EF4-FFF2-40B4-BE49-F238E27FC236}">
                <a16:creationId xmlns:a16="http://schemas.microsoft.com/office/drawing/2014/main" id="{3418E616-A8E9-4324-830C-1735BF1F2A5A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687618" y="8401387"/>
            <a:ext cx="1414816" cy="190800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TESTING TOOLS</a:t>
            </a:r>
          </a:p>
        </p:txBody>
      </p:sp>
      <p:sp>
        <p:nvSpPr>
          <p:cNvPr id="123" name="Text Placeholder 23">
            <a:extLst>
              <a:ext uri="{FF2B5EF4-FFF2-40B4-BE49-F238E27FC236}">
                <a16:creationId xmlns:a16="http://schemas.microsoft.com/office/drawing/2014/main" id="{F4247F58-BD1E-46AF-B903-CAE49A7BD5B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861" y="1649555"/>
            <a:ext cx="1321339" cy="535165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PERSONAL</a:t>
            </a:r>
            <a:br>
              <a:rPr lang="en-US" dirty="0"/>
            </a:br>
            <a:r>
              <a:rPr lang="en-US" dirty="0"/>
              <a:t>INFO</a:t>
            </a:r>
          </a:p>
        </p:txBody>
      </p:sp>
      <p:sp>
        <p:nvSpPr>
          <p:cNvPr id="124" name="Text Placeholder 23">
            <a:extLst>
              <a:ext uri="{FF2B5EF4-FFF2-40B4-BE49-F238E27FC236}">
                <a16:creationId xmlns:a16="http://schemas.microsoft.com/office/drawing/2014/main" id="{5D9FFB6E-78FB-4EC0-AA64-5307CC4968E7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104828" y="2202935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BIRTH DATE</a:t>
            </a:r>
          </a:p>
        </p:txBody>
      </p:sp>
      <p:sp>
        <p:nvSpPr>
          <p:cNvPr id="125" name="Text Placeholder 23">
            <a:extLst>
              <a:ext uri="{FF2B5EF4-FFF2-40B4-BE49-F238E27FC236}">
                <a16:creationId xmlns:a16="http://schemas.microsoft.com/office/drawing/2014/main" id="{035D20BD-EFD1-4613-8124-9F1C84AC9E8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104828" y="2672911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NATIONALITY</a:t>
            </a:r>
          </a:p>
        </p:txBody>
      </p:sp>
      <p:sp>
        <p:nvSpPr>
          <p:cNvPr id="126" name="Text Placeholder 23">
            <a:extLst>
              <a:ext uri="{FF2B5EF4-FFF2-40B4-BE49-F238E27FC236}">
                <a16:creationId xmlns:a16="http://schemas.microsoft.com/office/drawing/2014/main" id="{5C2A85FC-7450-464F-964C-B9F81DB550E2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104828" y="3142886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127" name="Text Placeholder 23">
            <a:extLst>
              <a:ext uri="{FF2B5EF4-FFF2-40B4-BE49-F238E27FC236}">
                <a16:creationId xmlns:a16="http://schemas.microsoft.com/office/drawing/2014/main" id="{9AE8E62D-6DD6-46DE-8573-F464845F1C26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06514" y="2318180"/>
            <a:ext cx="1321339" cy="226901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accent3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16 June 1990</a:t>
            </a:r>
          </a:p>
        </p:txBody>
      </p:sp>
      <p:sp>
        <p:nvSpPr>
          <p:cNvPr id="128" name="Text Placeholder 23">
            <a:extLst>
              <a:ext uri="{FF2B5EF4-FFF2-40B4-BE49-F238E27FC236}">
                <a16:creationId xmlns:a16="http://schemas.microsoft.com/office/drawing/2014/main" id="{D4CBE8D9-EE4C-42D2-B3A5-2658625FE024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06514" y="2786893"/>
            <a:ext cx="1321339" cy="226901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accent3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Sweden</a:t>
            </a:r>
          </a:p>
        </p:txBody>
      </p:sp>
      <p:sp>
        <p:nvSpPr>
          <p:cNvPr id="129" name="Text Placeholder 23">
            <a:extLst>
              <a:ext uri="{FF2B5EF4-FFF2-40B4-BE49-F238E27FC236}">
                <a16:creationId xmlns:a16="http://schemas.microsoft.com/office/drawing/2014/main" id="{8E993CEE-A24D-493F-B83A-E72FCC938AD1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106514" y="3255606"/>
            <a:ext cx="1321339" cy="226901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accent3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10 years</a:t>
            </a:r>
          </a:p>
        </p:txBody>
      </p:sp>
      <p:sp>
        <p:nvSpPr>
          <p:cNvPr id="132" name="Text Placeholder 23">
            <a:extLst>
              <a:ext uri="{FF2B5EF4-FFF2-40B4-BE49-F238E27FC236}">
                <a16:creationId xmlns:a16="http://schemas.microsoft.com/office/drawing/2014/main" id="{02743E3C-D84A-4927-97B5-ED320A5A36C2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103142" y="4493963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133" name="Text Placeholder 23">
            <a:extLst>
              <a:ext uri="{FF2B5EF4-FFF2-40B4-BE49-F238E27FC236}">
                <a16:creationId xmlns:a16="http://schemas.microsoft.com/office/drawing/2014/main" id="{89DA76F6-FC8D-48DE-90FF-6C80C71F4C3A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103142" y="4963939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SKYPE</a:t>
            </a:r>
          </a:p>
        </p:txBody>
      </p:sp>
      <p:sp>
        <p:nvSpPr>
          <p:cNvPr id="134" name="Text Placeholder 23">
            <a:extLst>
              <a:ext uri="{FF2B5EF4-FFF2-40B4-BE49-F238E27FC236}">
                <a16:creationId xmlns:a16="http://schemas.microsoft.com/office/drawing/2014/main" id="{6C7A1BDF-1C8D-4EED-9FD4-69EB4918C16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103142" y="5433914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35" name="Text Placeholder 23">
            <a:extLst>
              <a:ext uri="{FF2B5EF4-FFF2-40B4-BE49-F238E27FC236}">
                <a16:creationId xmlns:a16="http://schemas.microsoft.com/office/drawing/2014/main" id="{1DBE2654-DB75-4AE0-A4B4-2F10363DB563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104828" y="4609208"/>
            <a:ext cx="1321339" cy="226901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accent3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816-555-0146</a:t>
            </a:r>
          </a:p>
        </p:txBody>
      </p:sp>
      <p:sp>
        <p:nvSpPr>
          <p:cNvPr id="136" name="Text Placeholder 23">
            <a:extLst>
              <a:ext uri="{FF2B5EF4-FFF2-40B4-BE49-F238E27FC236}">
                <a16:creationId xmlns:a16="http://schemas.microsoft.com/office/drawing/2014/main" id="{7C7C6B44-6FF8-4C7C-A472-6745CA7D10AC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104828" y="5077921"/>
            <a:ext cx="1321339" cy="226901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accent3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Mira_karlsson</a:t>
            </a:r>
            <a:endParaRPr lang="en-US" dirty="0"/>
          </a:p>
        </p:txBody>
      </p:sp>
      <p:sp>
        <p:nvSpPr>
          <p:cNvPr id="137" name="Text Placeholder 23">
            <a:extLst>
              <a:ext uri="{FF2B5EF4-FFF2-40B4-BE49-F238E27FC236}">
                <a16:creationId xmlns:a16="http://schemas.microsoft.com/office/drawing/2014/main" id="{369DE2E5-0521-4B5C-ACFC-5CB5FFC28560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104828" y="5546634"/>
            <a:ext cx="1549248" cy="226901"/>
          </a:xfrm>
        </p:spPr>
        <p:txBody>
          <a:bodyPr>
            <a:noAutofit/>
          </a:bodyPr>
          <a:lstStyle>
            <a:lvl1pPr marL="0" indent="0">
              <a:buNone/>
              <a:defRPr sz="1200" b="0" spc="-30" baseline="0">
                <a:solidFill>
                  <a:schemeClr val="accent3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mira@example.com</a:t>
            </a:r>
          </a:p>
        </p:txBody>
      </p:sp>
      <p:sp>
        <p:nvSpPr>
          <p:cNvPr id="142" name="Text Placeholder 23">
            <a:extLst>
              <a:ext uri="{FF2B5EF4-FFF2-40B4-BE49-F238E27FC236}">
                <a16:creationId xmlns:a16="http://schemas.microsoft.com/office/drawing/2014/main" id="{B5578DF7-86B8-4C84-9FFF-C066EC3BECB6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107241" y="5902961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143" name="Text Placeholder 23">
            <a:extLst>
              <a:ext uri="{FF2B5EF4-FFF2-40B4-BE49-F238E27FC236}">
                <a16:creationId xmlns:a16="http://schemas.microsoft.com/office/drawing/2014/main" id="{EE6AC66A-3B0B-4D94-B23C-16AE67236B6D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108927" y="6015681"/>
            <a:ext cx="1549248" cy="226901"/>
          </a:xfrm>
        </p:spPr>
        <p:txBody>
          <a:bodyPr>
            <a:noAutofit/>
          </a:bodyPr>
          <a:lstStyle>
            <a:lvl1pPr marL="0" indent="0">
              <a:buNone/>
              <a:defRPr lang="en-US" sz="1200" b="0" kern="1200" spc="-30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marL="0" lvl="0" indent="0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r>
              <a:rPr lang="en-US" dirty="0"/>
              <a:t>www.example.com</a:t>
            </a:r>
          </a:p>
        </p:txBody>
      </p:sp>
      <p:sp>
        <p:nvSpPr>
          <p:cNvPr id="144" name="Text Placeholder 23">
            <a:extLst>
              <a:ext uri="{FF2B5EF4-FFF2-40B4-BE49-F238E27FC236}">
                <a16:creationId xmlns:a16="http://schemas.microsoft.com/office/drawing/2014/main" id="{1595FCF3-BDE7-4071-83E3-B0C8EB365A69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359861" y="3919415"/>
            <a:ext cx="1321339" cy="535165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CONTACT</a:t>
            </a:r>
            <a:br>
              <a:rPr lang="en-US" dirty="0"/>
            </a:br>
            <a:r>
              <a:rPr lang="en-US" dirty="0"/>
              <a:t>INFO</a:t>
            </a:r>
          </a:p>
        </p:txBody>
      </p:sp>
      <p:sp>
        <p:nvSpPr>
          <p:cNvPr id="146" name="Text Placeholder 23">
            <a:extLst>
              <a:ext uri="{FF2B5EF4-FFF2-40B4-BE49-F238E27FC236}">
                <a16:creationId xmlns:a16="http://schemas.microsoft.com/office/drawing/2014/main" id="{3D3AB92B-A069-4C0C-A616-81E4D5C7CDFA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359861" y="6520001"/>
            <a:ext cx="1321339" cy="326386"/>
          </a:xfrm>
        </p:spPr>
        <p:txBody>
          <a:bodyPr lIns="45720" rIns="45720">
            <a:noAutofit/>
          </a:bodyPr>
          <a:lstStyle>
            <a:lvl1pPr marL="0" indent="0">
              <a:buNone/>
              <a:defRPr sz="1600" b="1" spc="-30" baseline="0">
                <a:solidFill>
                  <a:schemeClr val="accent2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LANGUAGES</a:t>
            </a:r>
          </a:p>
        </p:txBody>
      </p:sp>
      <p:sp>
        <p:nvSpPr>
          <p:cNvPr id="148" name="Text Placeholder 23">
            <a:extLst>
              <a:ext uri="{FF2B5EF4-FFF2-40B4-BE49-F238E27FC236}">
                <a16:creationId xmlns:a16="http://schemas.microsoft.com/office/drawing/2014/main" id="{A688E982-23DF-4811-B361-93160DDE8063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7241" y="6877783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ENGLISH</a:t>
            </a:r>
          </a:p>
        </p:txBody>
      </p:sp>
      <p:sp>
        <p:nvSpPr>
          <p:cNvPr id="149" name="Text Placeholder 23">
            <a:extLst>
              <a:ext uri="{FF2B5EF4-FFF2-40B4-BE49-F238E27FC236}">
                <a16:creationId xmlns:a16="http://schemas.microsoft.com/office/drawing/2014/main" id="{7593BC5E-E0B2-4C3A-A222-6E7609C44387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107241" y="7277831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FRENCH</a:t>
            </a:r>
          </a:p>
        </p:txBody>
      </p:sp>
      <p:sp>
        <p:nvSpPr>
          <p:cNvPr id="150" name="Text Placeholder 23">
            <a:extLst>
              <a:ext uri="{FF2B5EF4-FFF2-40B4-BE49-F238E27FC236}">
                <a16:creationId xmlns:a16="http://schemas.microsoft.com/office/drawing/2014/main" id="{A65DDB49-F65C-46EF-A777-563D8C81F139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107241" y="7677880"/>
            <a:ext cx="1337835" cy="187199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GERMAN</a:t>
            </a:r>
          </a:p>
        </p:txBody>
      </p:sp>
      <p:sp>
        <p:nvSpPr>
          <p:cNvPr id="151" name="Text Placeholder 23">
            <a:extLst>
              <a:ext uri="{FF2B5EF4-FFF2-40B4-BE49-F238E27FC236}">
                <a16:creationId xmlns:a16="http://schemas.microsoft.com/office/drawing/2014/main" id="{681317C5-5892-4BC2-8102-C28563E87E5C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357613" y="8316250"/>
            <a:ext cx="1321339" cy="326386"/>
          </a:xfrm>
        </p:spPr>
        <p:txBody>
          <a:bodyPr>
            <a:noAutofit/>
          </a:bodyPr>
          <a:lstStyle>
            <a:lvl1pPr marL="0" indent="0">
              <a:buNone/>
              <a:defRPr sz="1600" b="1" spc="-30" baseline="0">
                <a:solidFill>
                  <a:schemeClr val="accent3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HOBBIES</a:t>
            </a:r>
          </a:p>
        </p:txBody>
      </p:sp>
    </p:spTree>
    <p:extLst>
      <p:ext uri="{BB962C8B-B14F-4D97-AF65-F5344CB8AC3E}">
        <p14:creationId xmlns:p14="http://schemas.microsoft.com/office/powerpoint/2010/main" val="331634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E49AC2-54E3-4607-8D5D-23B3B2ED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F57C1-05F3-4189-8FD2-935BB34D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3EC80-8D38-43E2-92B6-451817541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AD433-F5B6-43A3-8DE6-1382B3149F77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E806D-70B9-456E-A58D-37D97E328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4D4D1-68FB-4DD7-B491-AC7FBD5B4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A3127-37F5-4919-89B8-3E15262EA8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61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21" Type="http://schemas.openxmlformats.org/officeDocument/2006/relationships/image" Target="../media/image20.svg"/><Relationship Id="rId34" Type="http://schemas.openxmlformats.org/officeDocument/2006/relationships/image" Target="../media/image33.jpe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36" Type="http://schemas.openxmlformats.org/officeDocument/2006/relationships/image" Target="../media/image35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4" name="Straight Connector 473">
            <a:extLst>
              <a:ext uri="{FF2B5EF4-FFF2-40B4-BE49-F238E27FC236}">
                <a16:creationId xmlns:a16="http://schemas.microsoft.com/office/drawing/2014/main" id="{35119FA5-DC04-48DB-8FB7-D247F3E4E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998749" y="2041753"/>
            <a:ext cx="0" cy="1152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Oval 474">
            <a:extLst>
              <a:ext uri="{FF2B5EF4-FFF2-40B4-BE49-F238E27FC236}">
                <a16:creationId xmlns:a16="http://schemas.microsoft.com/office/drawing/2014/main" id="{E3901148-098C-4991-9FF6-D700013EC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7026" y="8081673"/>
            <a:ext cx="716400" cy="71640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6" name="Oval 475">
            <a:extLst>
              <a:ext uri="{FF2B5EF4-FFF2-40B4-BE49-F238E27FC236}">
                <a16:creationId xmlns:a16="http://schemas.microsoft.com/office/drawing/2014/main" id="{E0A55CCA-CB9E-4D01-B9CD-018CCDEAB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58973" y="7724529"/>
            <a:ext cx="1152000" cy="1152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7" name="Oval 476">
            <a:extLst>
              <a:ext uri="{FF2B5EF4-FFF2-40B4-BE49-F238E27FC236}">
                <a16:creationId xmlns:a16="http://schemas.microsoft.com/office/drawing/2014/main" id="{649258D8-16E5-42DF-8F24-F85332A8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0554" y="6926265"/>
            <a:ext cx="1396800" cy="1396800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8" name="Oval 477">
            <a:extLst>
              <a:ext uri="{FF2B5EF4-FFF2-40B4-BE49-F238E27FC236}">
                <a16:creationId xmlns:a16="http://schemas.microsoft.com/office/drawing/2014/main" id="{822BED2B-385D-45D9-BFD9-52A10BBCD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18546" y="6903536"/>
            <a:ext cx="756000" cy="756000"/>
          </a:xfrm>
          <a:prstGeom prst="ellipse">
            <a:avLst/>
          </a:pr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81" name="Graphic 480">
            <a:extLst>
              <a:ext uri="{FF2B5EF4-FFF2-40B4-BE49-F238E27FC236}">
                <a16:creationId xmlns:a16="http://schemas.microsoft.com/office/drawing/2014/main" id="{C4F53124-987E-468C-A8ED-1F4827218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7503" y="1933287"/>
            <a:ext cx="118800" cy="1372800"/>
          </a:xfrm>
          <a:prstGeom prst="rect">
            <a:avLst/>
          </a:prstGeom>
        </p:spPr>
      </p:pic>
      <p:pic>
        <p:nvPicPr>
          <p:cNvPr id="485" name="Graphic 484">
            <a:extLst>
              <a:ext uri="{FF2B5EF4-FFF2-40B4-BE49-F238E27FC236}">
                <a16:creationId xmlns:a16="http://schemas.microsoft.com/office/drawing/2014/main" id="{01B451BF-1055-4DBD-B482-04F859E39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94988" y="857447"/>
            <a:ext cx="320400" cy="320400"/>
          </a:xfrm>
          <a:prstGeom prst="rect">
            <a:avLst/>
          </a:prstGeom>
        </p:spPr>
      </p:pic>
      <p:pic>
        <p:nvPicPr>
          <p:cNvPr id="486" name="Graphic 485">
            <a:extLst>
              <a:ext uri="{FF2B5EF4-FFF2-40B4-BE49-F238E27FC236}">
                <a16:creationId xmlns:a16="http://schemas.microsoft.com/office/drawing/2014/main" id="{80F5A396-F807-4E18-8F76-5524E7BBD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54391" y="1654761"/>
            <a:ext cx="183600" cy="183600"/>
          </a:xfrm>
          <a:prstGeom prst="rect">
            <a:avLst/>
          </a:prstGeom>
        </p:spPr>
      </p:pic>
      <p:pic>
        <p:nvPicPr>
          <p:cNvPr id="487" name="Graphic 486">
            <a:extLst>
              <a:ext uri="{FF2B5EF4-FFF2-40B4-BE49-F238E27FC236}">
                <a16:creationId xmlns:a16="http://schemas.microsoft.com/office/drawing/2014/main" id="{177CDD3D-4E60-47C3-A6CE-9D5E1C0B5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00435" y="3884561"/>
            <a:ext cx="187200" cy="187200"/>
          </a:xfrm>
          <a:prstGeom prst="rect">
            <a:avLst/>
          </a:prstGeom>
        </p:spPr>
      </p:pic>
      <p:pic>
        <p:nvPicPr>
          <p:cNvPr id="488" name="Graphic 487">
            <a:extLst>
              <a:ext uri="{FF2B5EF4-FFF2-40B4-BE49-F238E27FC236}">
                <a16:creationId xmlns:a16="http://schemas.microsoft.com/office/drawing/2014/main" id="{6661D065-65E3-48B0-88F2-B4D61A37A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39980" y="1663491"/>
            <a:ext cx="255600" cy="166140"/>
          </a:xfrm>
          <a:prstGeom prst="rect">
            <a:avLst/>
          </a:prstGeom>
        </p:spPr>
      </p:pic>
      <p:pic>
        <p:nvPicPr>
          <p:cNvPr id="493" name="Graphic 492">
            <a:extLst>
              <a:ext uri="{FF2B5EF4-FFF2-40B4-BE49-F238E27FC236}">
                <a16:creationId xmlns:a16="http://schemas.microsoft.com/office/drawing/2014/main" id="{698D096B-C698-4AF8-9D82-C23C71FC1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80796" y="4247719"/>
            <a:ext cx="118800" cy="118800"/>
          </a:xfrm>
          <a:prstGeom prst="rect">
            <a:avLst/>
          </a:prstGeom>
        </p:spPr>
      </p:pic>
      <p:pic>
        <p:nvPicPr>
          <p:cNvPr id="495" name="Graphic 494">
            <a:extLst>
              <a:ext uri="{FF2B5EF4-FFF2-40B4-BE49-F238E27FC236}">
                <a16:creationId xmlns:a16="http://schemas.microsoft.com/office/drawing/2014/main" id="{0172C8C3-E8EE-4230-BA68-88C5EE89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576163" y="6611050"/>
            <a:ext cx="168480" cy="194400"/>
          </a:xfrm>
          <a:prstGeom prst="rect">
            <a:avLst/>
          </a:prstGeom>
        </p:spPr>
      </p:pic>
      <p:pic>
        <p:nvPicPr>
          <p:cNvPr id="496" name="Graphic 495">
            <a:extLst>
              <a:ext uri="{FF2B5EF4-FFF2-40B4-BE49-F238E27FC236}">
                <a16:creationId xmlns:a16="http://schemas.microsoft.com/office/drawing/2014/main" id="{5B2F5FF4-6617-4C2D-A69F-242D9BDCB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004697" y="6592788"/>
            <a:ext cx="176400" cy="176400"/>
          </a:xfrm>
          <a:prstGeom prst="rect">
            <a:avLst/>
          </a:prstGeom>
        </p:spPr>
      </p:pic>
      <p:cxnSp>
        <p:nvCxnSpPr>
          <p:cNvPr id="497" name="Straight Connector 496">
            <a:extLst>
              <a:ext uri="{FF2B5EF4-FFF2-40B4-BE49-F238E27FC236}">
                <a16:creationId xmlns:a16="http://schemas.microsoft.com/office/drawing/2014/main" id="{14948BB1-976F-433C-9FBF-F3D5C562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93183" y="2622353"/>
            <a:ext cx="954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>
            <a:extLst>
              <a:ext uri="{FF2B5EF4-FFF2-40B4-BE49-F238E27FC236}">
                <a16:creationId xmlns:a16="http://schemas.microsoft.com/office/drawing/2014/main" id="{CAF9EC41-FBF2-42D5-8225-3D49BDA37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93183" y="3083007"/>
            <a:ext cx="954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9" name="Graphic 498">
            <a:extLst>
              <a:ext uri="{FF2B5EF4-FFF2-40B4-BE49-F238E27FC236}">
                <a16:creationId xmlns:a16="http://schemas.microsoft.com/office/drawing/2014/main" id="{B7E2D5C0-0C8B-41C4-B389-9414784BB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1636" y="1684857"/>
            <a:ext cx="174720" cy="187200"/>
          </a:xfrm>
          <a:prstGeom prst="rect">
            <a:avLst/>
          </a:prstGeom>
        </p:spPr>
      </p:pic>
      <p:cxnSp>
        <p:nvCxnSpPr>
          <p:cNvPr id="500" name="Straight Connector 499">
            <a:extLst>
              <a:ext uri="{FF2B5EF4-FFF2-40B4-BE49-F238E27FC236}">
                <a16:creationId xmlns:a16="http://schemas.microsoft.com/office/drawing/2014/main" id="{55424469-87F5-4C78-B47E-3816112EF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91497" y="4964181"/>
            <a:ext cx="127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>
            <a:extLst>
              <a:ext uri="{FF2B5EF4-FFF2-40B4-BE49-F238E27FC236}">
                <a16:creationId xmlns:a16="http://schemas.microsoft.com/office/drawing/2014/main" id="{BF9EA63C-9BBA-424D-A6D7-131B9DB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95596" y="5430154"/>
            <a:ext cx="127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3" name="Graphic 502">
            <a:extLst>
              <a:ext uri="{FF2B5EF4-FFF2-40B4-BE49-F238E27FC236}">
                <a16:creationId xmlns:a16="http://schemas.microsoft.com/office/drawing/2014/main" id="{41733A58-B4C7-4934-824F-E67644B96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01636" y="4003588"/>
            <a:ext cx="216000" cy="152471"/>
          </a:xfrm>
          <a:prstGeom prst="rect">
            <a:avLst/>
          </a:prstGeom>
        </p:spPr>
      </p:pic>
      <p:pic>
        <p:nvPicPr>
          <p:cNvPr id="504" name="Graphic 503">
            <a:extLst>
              <a:ext uri="{FF2B5EF4-FFF2-40B4-BE49-F238E27FC236}">
                <a16:creationId xmlns:a16="http://schemas.microsoft.com/office/drawing/2014/main" id="{FCADC58F-56D9-4595-BC75-A54B610D2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91497" y="6586488"/>
            <a:ext cx="176400" cy="189000"/>
          </a:xfrm>
          <a:prstGeom prst="rect">
            <a:avLst/>
          </a:prstGeom>
        </p:spPr>
      </p:pic>
      <p:pic>
        <p:nvPicPr>
          <p:cNvPr id="505" name="Graphic 504">
            <a:extLst>
              <a:ext uri="{FF2B5EF4-FFF2-40B4-BE49-F238E27FC236}">
                <a16:creationId xmlns:a16="http://schemas.microsoft.com/office/drawing/2014/main" id="{10339A51-8F29-4E8F-A5F0-952265CAF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90460" y="8371773"/>
            <a:ext cx="183600" cy="183600"/>
          </a:xfrm>
          <a:prstGeom prst="rect">
            <a:avLst/>
          </a:prstGeom>
        </p:spPr>
      </p:pic>
      <p:pic>
        <p:nvPicPr>
          <p:cNvPr id="506" name="Graphic 505">
            <a:extLst>
              <a:ext uri="{FF2B5EF4-FFF2-40B4-BE49-F238E27FC236}">
                <a16:creationId xmlns:a16="http://schemas.microsoft.com/office/drawing/2014/main" id="{07CDA4EB-6DC7-4FEB-A43C-93D13DF57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1636" y="8707159"/>
            <a:ext cx="273600" cy="223855"/>
          </a:xfrm>
          <a:prstGeom prst="rect">
            <a:avLst/>
          </a:prstGeom>
        </p:spPr>
      </p:pic>
      <p:pic>
        <p:nvPicPr>
          <p:cNvPr id="507" name="Graphic 506">
            <a:extLst>
              <a:ext uri="{FF2B5EF4-FFF2-40B4-BE49-F238E27FC236}">
                <a16:creationId xmlns:a16="http://schemas.microsoft.com/office/drawing/2014/main" id="{DF13D034-D318-4449-8666-DAEDE5970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43998" y="8688350"/>
            <a:ext cx="234000" cy="260000"/>
          </a:xfrm>
          <a:prstGeom prst="rect">
            <a:avLst/>
          </a:prstGeom>
        </p:spPr>
      </p:pic>
      <p:pic>
        <p:nvPicPr>
          <p:cNvPr id="508" name="Graphic 507">
            <a:extLst>
              <a:ext uri="{FF2B5EF4-FFF2-40B4-BE49-F238E27FC236}">
                <a16:creationId xmlns:a16="http://schemas.microsoft.com/office/drawing/2014/main" id="{193868A7-9951-4158-97BC-1D6C23686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44946" y="8714525"/>
            <a:ext cx="295200" cy="218191"/>
          </a:xfrm>
          <a:prstGeom prst="rect">
            <a:avLst/>
          </a:prstGeom>
        </p:spPr>
      </p:pic>
      <p:pic>
        <p:nvPicPr>
          <p:cNvPr id="509" name="Graphic 508">
            <a:extLst>
              <a:ext uri="{FF2B5EF4-FFF2-40B4-BE49-F238E27FC236}">
                <a16:creationId xmlns:a16="http://schemas.microsoft.com/office/drawing/2014/main" id="{D5374474-D9D4-4AFD-8897-E10C47A14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227623" y="8707159"/>
            <a:ext cx="262800" cy="225257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E85EAC9E-0E16-4106-862E-FE9518DD9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9128" y="187690"/>
            <a:ext cx="3811020" cy="59738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Ir</a:t>
            </a:r>
            <a:r>
              <a:rPr lang="en-US" dirty="0"/>
              <a:t> Dr Khairul Fikri Tamrin</a:t>
            </a:r>
          </a:p>
        </p:txBody>
      </p:sp>
      <p:sp>
        <p:nvSpPr>
          <p:cNvPr id="17" name="Subtitle 16">
            <a:extLst>
              <a:ext uri="{FF2B5EF4-FFF2-40B4-BE49-F238E27FC236}">
                <a16:creationId xmlns:a16="http://schemas.microsoft.com/office/drawing/2014/main" id="{695D43AE-397D-498B-A716-7FE464691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8443" y="755312"/>
            <a:ext cx="2479431" cy="498592"/>
          </a:xfrm>
        </p:spPr>
        <p:txBody>
          <a:bodyPr>
            <a:noAutofit/>
          </a:bodyPr>
          <a:lstStyle/>
          <a:p>
            <a:r>
              <a:rPr lang="en-US" sz="1200" dirty="0"/>
              <a:t>Senior Lecturer</a:t>
            </a:r>
          </a:p>
          <a:p>
            <a:r>
              <a:rPr lang="en-US" sz="1200" dirty="0" err="1"/>
              <a:t>Universiti</a:t>
            </a:r>
            <a:r>
              <a:rPr lang="en-US" sz="1200" dirty="0"/>
              <a:t> Malaysia Sarawak</a:t>
            </a:r>
          </a:p>
        </p:txBody>
      </p:sp>
      <p:sp>
        <p:nvSpPr>
          <p:cNvPr id="272" name="Text Placeholder 271">
            <a:extLst>
              <a:ext uri="{FF2B5EF4-FFF2-40B4-BE49-F238E27FC236}">
                <a16:creationId xmlns:a16="http://schemas.microsoft.com/office/drawing/2014/main" id="{A2E7424A-BABA-4D4C-BE59-3CA86A1590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7991" y="1600402"/>
            <a:ext cx="1337835" cy="242888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273" name="Text Placeholder 272">
            <a:extLst>
              <a:ext uri="{FF2B5EF4-FFF2-40B4-BE49-F238E27FC236}">
                <a16:creationId xmlns:a16="http://schemas.microsoft.com/office/drawing/2014/main" id="{30C96108-6683-4BD1-B2C5-0B81064719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1283" y="1884190"/>
            <a:ext cx="2693068" cy="10100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Professional Engineer with research focus in laser materials processing, laser optical measurement and fluid physics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Welcomes collaboration in research, innovation and publication to accelerate sustainable future for all</a:t>
            </a:r>
          </a:p>
        </p:txBody>
      </p:sp>
      <p:sp>
        <p:nvSpPr>
          <p:cNvPr id="274" name="Text Placeholder 273">
            <a:extLst>
              <a:ext uri="{FF2B5EF4-FFF2-40B4-BE49-F238E27FC236}">
                <a16:creationId xmlns:a16="http://schemas.microsoft.com/office/drawing/2014/main" id="{31041891-ECAE-4D9D-A68A-E84C662F7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78553" y="2901753"/>
            <a:ext cx="586154" cy="447145"/>
          </a:xfrm>
        </p:spPr>
        <p:txBody>
          <a:bodyPr/>
          <a:lstStyle/>
          <a:p>
            <a:r>
              <a:rPr lang="en-US" sz="1800" b="1" dirty="0"/>
              <a:t>10</a:t>
            </a:r>
          </a:p>
        </p:txBody>
      </p:sp>
      <p:sp>
        <p:nvSpPr>
          <p:cNvPr id="275" name="Text Placeholder 274">
            <a:extLst>
              <a:ext uri="{FF2B5EF4-FFF2-40B4-BE49-F238E27FC236}">
                <a16:creationId xmlns:a16="http://schemas.microsoft.com/office/drawing/2014/main" id="{D3A8EEEF-8924-45FD-84B0-21E2E20E8F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37229" y="2894698"/>
            <a:ext cx="586153" cy="447145"/>
          </a:xfrm>
        </p:spPr>
        <p:txBody>
          <a:bodyPr/>
          <a:lstStyle/>
          <a:p>
            <a:r>
              <a:rPr lang="en-US" sz="1800" b="1" dirty="0"/>
              <a:t>5</a:t>
            </a:r>
          </a:p>
        </p:txBody>
      </p:sp>
      <p:sp>
        <p:nvSpPr>
          <p:cNvPr id="276" name="Text Placeholder 275">
            <a:extLst>
              <a:ext uri="{FF2B5EF4-FFF2-40B4-BE49-F238E27FC236}">
                <a16:creationId xmlns:a16="http://schemas.microsoft.com/office/drawing/2014/main" id="{726ADDE2-B98E-426F-A361-BF6222F169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152555" y="2903341"/>
            <a:ext cx="1512547" cy="436543"/>
          </a:xfrm>
        </p:spPr>
        <p:txBody>
          <a:bodyPr/>
          <a:lstStyle/>
          <a:p>
            <a:r>
              <a:rPr lang="en-US" sz="1800" b="1" dirty="0"/>
              <a:t>RM530,466</a:t>
            </a:r>
          </a:p>
        </p:txBody>
      </p:sp>
      <p:sp>
        <p:nvSpPr>
          <p:cNvPr id="277" name="Text Placeholder 276">
            <a:extLst>
              <a:ext uri="{FF2B5EF4-FFF2-40B4-BE49-F238E27FC236}">
                <a16:creationId xmlns:a16="http://schemas.microsoft.com/office/drawing/2014/main" id="{ED17537D-A3B5-437C-8CBD-9F7B06D04D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81097" y="3833019"/>
            <a:ext cx="2041508" cy="242888"/>
          </a:xfrm>
        </p:spPr>
        <p:txBody>
          <a:bodyPr/>
          <a:lstStyle/>
          <a:p>
            <a:r>
              <a:rPr lang="en-US" dirty="0"/>
              <a:t>CONTRIBUTIONS</a:t>
            </a:r>
          </a:p>
        </p:txBody>
      </p:sp>
      <p:sp>
        <p:nvSpPr>
          <p:cNvPr id="278" name="Text Placeholder 277">
            <a:extLst>
              <a:ext uri="{FF2B5EF4-FFF2-40B4-BE49-F238E27FC236}">
                <a16:creationId xmlns:a16="http://schemas.microsoft.com/office/drawing/2014/main" id="{E28A17DD-C444-4A1C-8C62-D2A09502777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90111" y="1600402"/>
            <a:ext cx="1656262" cy="242888"/>
          </a:xfrm>
        </p:spPr>
        <p:txBody>
          <a:bodyPr/>
          <a:lstStyle/>
          <a:p>
            <a:r>
              <a:rPr lang="en-US" dirty="0"/>
              <a:t>PUBLICATIONS</a:t>
            </a:r>
          </a:p>
        </p:txBody>
      </p:sp>
      <p:sp>
        <p:nvSpPr>
          <p:cNvPr id="279" name="Text Placeholder 278">
            <a:extLst>
              <a:ext uri="{FF2B5EF4-FFF2-40B4-BE49-F238E27FC236}">
                <a16:creationId xmlns:a16="http://schemas.microsoft.com/office/drawing/2014/main" id="{2355B6B0-CD37-441A-850A-37D0CE25F6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857288" y="3154182"/>
            <a:ext cx="716149" cy="416638"/>
          </a:xfrm>
        </p:spPr>
        <p:txBody>
          <a:bodyPr/>
          <a:lstStyle/>
          <a:p>
            <a:r>
              <a:rPr lang="en-US" dirty="0"/>
              <a:t>h-index</a:t>
            </a:r>
          </a:p>
          <a:p>
            <a:r>
              <a:rPr lang="en-US" dirty="0"/>
              <a:t>Scopus</a:t>
            </a:r>
          </a:p>
          <a:p>
            <a:endParaRPr lang="en-US" dirty="0"/>
          </a:p>
        </p:txBody>
      </p:sp>
      <p:sp>
        <p:nvSpPr>
          <p:cNvPr id="280" name="Text Placeholder 279">
            <a:extLst>
              <a:ext uri="{FF2B5EF4-FFF2-40B4-BE49-F238E27FC236}">
                <a16:creationId xmlns:a16="http://schemas.microsoft.com/office/drawing/2014/main" id="{1C9C5622-3934-4754-89F2-A55ADAD1352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29961" y="3159771"/>
            <a:ext cx="605843" cy="416638"/>
          </a:xfrm>
        </p:spPr>
        <p:txBody>
          <a:bodyPr/>
          <a:lstStyle/>
          <a:p>
            <a:r>
              <a:rPr lang="en-US" dirty="0"/>
              <a:t>External Grants</a:t>
            </a:r>
          </a:p>
        </p:txBody>
      </p:sp>
      <p:sp>
        <p:nvSpPr>
          <p:cNvPr id="281" name="Text Placeholder 280">
            <a:extLst>
              <a:ext uri="{FF2B5EF4-FFF2-40B4-BE49-F238E27FC236}">
                <a16:creationId xmlns:a16="http://schemas.microsoft.com/office/drawing/2014/main" id="{B63A688A-5C03-469C-9065-2D8F05A495B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187245" y="3161560"/>
            <a:ext cx="1277971" cy="416638"/>
          </a:xfrm>
        </p:spPr>
        <p:txBody>
          <a:bodyPr/>
          <a:lstStyle/>
          <a:p>
            <a:r>
              <a:rPr lang="en-US" dirty="0"/>
              <a:t>Grant Amount as Principal Investigator  </a:t>
            </a:r>
          </a:p>
        </p:txBody>
      </p:sp>
      <p:sp>
        <p:nvSpPr>
          <p:cNvPr id="282" name="Text Placeholder 281">
            <a:extLst>
              <a:ext uri="{FF2B5EF4-FFF2-40B4-BE49-F238E27FC236}">
                <a16:creationId xmlns:a16="http://schemas.microsoft.com/office/drawing/2014/main" id="{00D20412-CDE5-4137-96E2-4D9452F43AC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96675" y="1877674"/>
            <a:ext cx="405825" cy="201042"/>
          </a:xfrm>
        </p:spPr>
        <p:txBody>
          <a:bodyPr/>
          <a:lstStyle/>
          <a:p>
            <a:r>
              <a:rPr lang="en-US" sz="1400" b="1" dirty="0"/>
              <a:t>36</a:t>
            </a:r>
            <a:endParaRPr lang="en-US" sz="800" b="1" dirty="0"/>
          </a:p>
        </p:txBody>
      </p:sp>
      <p:sp>
        <p:nvSpPr>
          <p:cNvPr id="283" name="Text Placeholder 282">
            <a:extLst>
              <a:ext uri="{FF2B5EF4-FFF2-40B4-BE49-F238E27FC236}">
                <a16:creationId xmlns:a16="http://schemas.microsoft.com/office/drawing/2014/main" id="{EA47B592-7C52-4205-81F2-07AD1A2A9BB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87385" y="2284843"/>
            <a:ext cx="405825" cy="187200"/>
          </a:xfrm>
        </p:spPr>
        <p:txBody>
          <a:bodyPr/>
          <a:lstStyle/>
          <a:p>
            <a:r>
              <a:rPr lang="en-US" sz="1400" b="1" dirty="0"/>
              <a:t>47</a:t>
            </a:r>
          </a:p>
        </p:txBody>
      </p:sp>
      <p:sp>
        <p:nvSpPr>
          <p:cNvPr id="284" name="Text Placeholder 283">
            <a:extLst>
              <a:ext uri="{FF2B5EF4-FFF2-40B4-BE49-F238E27FC236}">
                <a16:creationId xmlns:a16="http://schemas.microsoft.com/office/drawing/2014/main" id="{2CC54090-44D7-4854-BE1E-CF69F3B5135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84274" y="2687197"/>
            <a:ext cx="405825" cy="187200"/>
          </a:xfrm>
        </p:spPr>
        <p:txBody>
          <a:bodyPr/>
          <a:lstStyle/>
          <a:p>
            <a:r>
              <a:rPr lang="en-US" sz="1400" b="1" dirty="0"/>
              <a:t>3</a:t>
            </a:r>
          </a:p>
        </p:txBody>
      </p:sp>
      <p:sp>
        <p:nvSpPr>
          <p:cNvPr id="285" name="Text Placeholder 284">
            <a:extLst>
              <a:ext uri="{FF2B5EF4-FFF2-40B4-BE49-F238E27FC236}">
                <a16:creationId xmlns:a16="http://schemas.microsoft.com/office/drawing/2014/main" id="{9245C6DE-C93A-4674-A4E1-3E67F61B17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99599" y="3084048"/>
            <a:ext cx="296035" cy="199517"/>
          </a:xfrm>
        </p:spPr>
        <p:txBody>
          <a:bodyPr/>
          <a:lstStyle/>
          <a:p>
            <a:r>
              <a:rPr lang="en-US" sz="1400" b="1" dirty="0"/>
              <a:t>5</a:t>
            </a:r>
          </a:p>
        </p:txBody>
      </p:sp>
      <p:sp>
        <p:nvSpPr>
          <p:cNvPr id="286" name="Text Placeholder 285">
            <a:extLst>
              <a:ext uri="{FF2B5EF4-FFF2-40B4-BE49-F238E27FC236}">
                <a16:creationId xmlns:a16="http://schemas.microsoft.com/office/drawing/2014/main" id="{46ED484E-6A87-4BBC-ADF9-2162878D6E1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24576" y="1911045"/>
            <a:ext cx="1747373" cy="173239"/>
          </a:xfrm>
        </p:spPr>
        <p:txBody>
          <a:bodyPr/>
          <a:lstStyle/>
          <a:p>
            <a:r>
              <a:rPr lang="en-US" dirty="0"/>
              <a:t>Impact Journals (</a:t>
            </a:r>
            <a:r>
              <a:rPr lang="en-US" dirty="0" err="1"/>
              <a:t>WoS</a:t>
            </a:r>
            <a:r>
              <a:rPr lang="en-US" dirty="0"/>
              <a:t>)</a:t>
            </a:r>
          </a:p>
        </p:txBody>
      </p:sp>
      <p:sp>
        <p:nvSpPr>
          <p:cNvPr id="287" name="Text Placeholder 286">
            <a:extLst>
              <a:ext uri="{FF2B5EF4-FFF2-40B4-BE49-F238E27FC236}">
                <a16:creationId xmlns:a16="http://schemas.microsoft.com/office/drawing/2014/main" id="{6791F8B0-4194-4D99-B2AA-0D8764F64B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024576" y="2308036"/>
            <a:ext cx="1574409" cy="186026"/>
          </a:xfrm>
        </p:spPr>
        <p:txBody>
          <a:bodyPr/>
          <a:lstStyle/>
          <a:p>
            <a:r>
              <a:rPr lang="en-US" dirty="0"/>
              <a:t>SCOPUS</a:t>
            </a:r>
          </a:p>
        </p:txBody>
      </p:sp>
      <p:sp>
        <p:nvSpPr>
          <p:cNvPr id="288" name="Text Placeholder 287">
            <a:extLst>
              <a:ext uri="{FF2B5EF4-FFF2-40B4-BE49-F238E27FC236}">
                <a16:creationId xmlns:a16="http://schemas.microsoft.com/office/drawing/2014/main" id="{CD40D940-16A1-4A75-A635-155A4B5AB21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24576" y="2705027"/>
            <a:ext cx="1574409" cy="186026"/>
          </a:xfrm>
        </p:spPr>
        <p:txBody>
          <a:bodyPr/>
          <a:lstStyle/>
          <a:p>
            <a:r>
              <a:rPr lang="en-US" dirty="0"/>
              <a:t>Book Chapter</a:t>
            </a:r>
          </a:p>
        </p:txBody>
      </p:sp>
      <p:sp>
        <p:nvSpPr>
          <p:cNvPr id="289" name="Text Placeholder 288">
            <a:extLst>
              <a:ext uri="{FF2B5EF4-FFF2-40B4-BE49-F238E27FC236}">
                <a16:creationId xmlns:a16="http://schemas.microsoft.com/office/drawing/2014/main" id="{75FA0CF1-EE3B-4A9A-B5C5-76BCFBFE487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24575" y="3102017"/>
            <a:ext cx="1943271" cy="196172"/>
          </a:xfrm>
        </p:spPr>
        <p:txBody>
          <a:bodyPr/>
          <a:lstStyle/>
          <a:p>
            <a:r>
              <a:rPr lang="en-US" dirty="0"/>
              <a:t>International Collaborators</a:t>
            </a:r>
          </a:p>
        </p:txBody>
      </p:sp>
      <p:sp>
        <p:nvSpPr>
          <p:cNvPr id="290" name="Text Placeholder 289">
            <a:extLst>
              <a:ext uri="{FF2B5EF4-FFF2-40B4-BE49-F238E27FC236}">
                <a16:creationId xmlns:a16="http://schemas.microsoft.com/office/drawing/2014/main" id="{419E7084-A01A-45C7-9D44-B2D38191800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024575" y="2106875"/>
            <a:ext cx="1943279" cy="123447"/>
          </a:xfrm>
        </p:spPr>
        <p:txBody>
          <a:bodyPr/>
          <a:lstStyle/>
          <a:p>
            <a:r>
              <a:rPr lang="en-US" spc="-20" dirty="0"/>
              <a:t>Science Citation Index  </a:t>
            </a:r>
          </a:p>
        </p:txBody>
      </p:sp>
      <p:sp>
        <p:nvSpPr>
          <p:cNvPr id="291" name="Text Placeholder 290">
            <a:extLst>
              <a:ext uri="{FF2B5EF4-FFF2-40B4-BE49-F238E27FC236}">
                <a16:creationId xmlns:a16="http://schemas.microsoft.com/office/drawing/2014/main" id="{6EB23CD6-5304-4EF0-9465-3D1EB6DC12D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024576" y="2505628"/>
            <a:ext cx="1711006" cy="150061"/>
          </a:xfrm>
        </p:spPr>
        <p:txBody>
          <a:bodyPr/>
          <a:lstStyle/>
          <a:p>
            <a:r>
              <a:rPr lang="en-US" dirty="0"/>
              <a:t>Journal and Conference Paper</a:t>
            </a:r>
          </a:p>
        </p:txBody>
      </p:sp>
      <p:sp>
        <p:nvSpPr>
          <p:cNvPr id="293" name="Text Placeholder 292">
            <a:extLst>
              <a:ext uri="{FF2B5EF4-FFF2-40B4-BE49-F238E27FC236}">
                <a16:creationId xmlns:a16="http://schemas.microsoft.com/office/drawing/2014/main" id="{544E8DE0-189D-42C1-A5DE-28F280C471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024575" y="3303135"/>
            <a:ext cx="1764000" cy="308439"/>
          </a:xfrm>
        </p:spPr>
        <p:txBody>
          <a:bodyPr/>
          <a:lstStyle/>
          <a:p>
            <a:r>
              <a:rPr lang="fr-FR" dirty="0"/>
              <a:t>France, United </a:t>
            </a:r>
            <a:r>
              <a:rPr lang="fr-FR" dirty="0" err="1"/>
              <a:t>Kingdom</a:t>
            </a:r>
            <a:r>
              <a:rPr lang="fr-FR" dirty="0"/>
              <a:t>, Japan, </a:t>
            </a:r>
            <a:r>
              <a:rPr lang="fr-FR" dirty="0" err="1"/>
              <a:t>Australia</a:t>
            </a:r>
            <a:r>
              <a:rPr lang="fr-FR" dirty="0"/>
              <a:t>, Pakistan</a:t>
            </a:r>
            <a:endParaRPr lang="en-US" dirty="0"/>
          </a:p>
        </p:txBody>
      </p:sp>
      <p:sp>
        <p:nvSpPr>
          <p:cNvPr id="310" name="Text Placeholder 309">
            <a:extLst>
              <a:ext uri="{FF2B5EF4-FFF2-40B4-BE49-F238E27FC236}">
                <a16:creationId xmlns:a16="http://schemas.microsoft.com/office/drawing/2014/main" id="{16FC99BB-7F63-43D0-B247-628D41F5C0BF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992610" y="4385130"/>
            <a:ext cx="1848680" cy="193027"/>
          </a:xfrm>
        </p:spPr>
        <p:txBody>
          <a:bodyPr/>
          <a:lstStyle/>
          <a:p>
            <a:pPr algn="l"/>
            <a:r>
              <a:rPr lang="en-US" dirty="0"/>
              <a:t>FACULTY OF ENGINEERING</a:t>
            </a:r>
          </a:p>
        </p:txBody>
      </p:sp>
      <p:sp>
        <p:nvSpPr>
          <p:cNvPr id="311" name="Text Placeholder 310">
            <a:extLst>
              <a:ext uri="{FF2B5EF4-FFF2-40B4-BE49-F238E27FC236}">
                <a16:creationId xmlns:a16="http://schemas.microsoft.com/office/drawing/2014/main" id="{1F593137-3E09-42CE-89A2-DA077A30DF26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948238" y="4219816"/>
            <a:ext cx="1572321" cy="176307"/>
          </a:xfrm>
        </p:spPr>
        <p:txBody>
          <a:bodyPr/>
          <a:lstStyle/>
          <a:p>
            <a:pPr algn="l"/>
            <a:r>
              <a:rPr lang="en-US" dirty="0"/>
              <a:t>HEAD OF STRATEGY</a:t>
            </a:r>
          </a:p>
        </p:txBody>
      </p:sp>
      <p:sp>
        <p:nvSpPr>
          <p:cNvPr id="316" name="Text Placeholder 315">
            <a:extLst>
              <a:ext uri="{FF2B5EF4-FFF2-40B4-BE49-F238E27FC236}">
                <a16:creationId xmlns:a16="http://schemas.microsoft.com/office/drawing/2014/main" id="{80D4C4BD-D958-4ACB-87BC-A58776AF2A64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lang="en-US" dirty="0"/>
              <a:t>EXPERTISE</a:t>
            </a:r>
          </a:p>
        </p:txBody>
      </p:sp>
      <p:sp>
        <p:nvSpPr>
          <p:cNvPr id="317" name="Text Placeholder 316">
            <a:extLst>
              <a:ext uri="{FF2B5EF4-FFF2-40B4-BE49-F238E27FC236}">
                <a16:creationId xmlns:a16="http://schemas.microsoft.com/office/drawing/2014/main" id="{13EB8B04-1051-4B45-83BA-03124C33EFAE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4718409" y="6558581"/>
            <a:ext cx="2139591" cy="242888"/>
          </a:xfrm>
        </p:spPr>
        <p:txBody>
          <a:bodyPr/>
          <a:lstStyle/>
          <a:p>
            <a:r>
              <a:rPr lang="en-US" dirty="0"/>
              <a:t>MAIN SUPERVISOR</a:t>
            </a:r>
          </a:p>
        </p:txBody>
      </p:sp>
      <p:sp>
        <p:nvSpPr>
          <p:cNvPr id="318" name="Text Placeholder 317">
            <a:extLst>
              <a:ext uri="{FF2B5EF4-FFF2-40B4-BE49-F238E27FC236}">
                <a16:creationId xmlns:a16="http://schemas.microsoft.com/office/drawing/2014/main" id="{5FA9AC6A-5C5B-4A61-9403-F15C565735C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r>
              <a:rPr lang="en-US" dirty="0"/>
              <a:t>50</a:t>
            </a:r>
          </a:p>
        </p:txBody>
      </p:sp>
      <p:sp>
        <p:nvSpPr>
          <p:cNvPr id="319" name="Text Placeholder 318">
            <a:extLst>
              <a:ext uri="{FF2B5EF4-FFF2-40B4-BE49-F238E27FC236}">
                <a16:creationId xmlns:a16="http://schemas.microsoft.com/office/drawing/2014/main" id="{35BABFC2-4A18-4F93-8CFE-DEBB7EAD5BE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2385939" y="7621666"/>
            <a:ext cx="1567014" cy="31608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Laser Material Processing</a:t>
            </a:r>
          </a:p>
        </p:txBody>
      </p:sp>
      <p:sp>
        <p:nvSpPr>
          <p:cNvPr id="320" name="Text Placeholder 319">
            <a:extLst>
              <a:ext uri="{FF2B5EF4-FFF2-40B4-BE49-F238E27FC236}">
                <a16:creationId xmlns:a16="http://schemas.microsoft.com/office/drawing/2014/main" id="{09EE285B-7A2E-43D4-91E9-F62CE0DEEE4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sp>
        <p:nvSpPr>
          <p:cNvPr id="321" name="Text Placeholder 320">
            <a:extLst>
              <a:ext uri="{FF2B5EF4-FFF2-40B4-BE49-F238E27FC236}">
                <a16:creationId xmlns:a16="http://schemas.microsoft.com/office/drawing/2014/main" id="{E5427A6A-EEE3-4912-BDAE-52AC53E7C5C7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3554244" y="7329764"/>
            <a:ext cx="910973" cy="286982"/>
          </a:xfrm>
        </p:spPr>
        <p:txBody>
          <a:bodyPr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Fluid Dynamics</a:t>
            </a:r>
          </a:p>
        </p:txBody>
      </p:sp>
      <p:sp>
        <p:nvSpPr>
          <p:cNvPr id="322" name="Text Placeholder 321">
            <a:extLst>
              <a:ext uri="{FF2B5EF4-FFF2-40B4-BE49-F238E27FC236}">
                <a16:creationId xmlns:a16="http://schemas.microsoft.com/office/drawing/2014/main" id="{1A25A281-38A4-440A-BE2F-D7604793E94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sp>
        <p:nvSpPr>
          <p:cNvPr id="323" name="Text Placeholder 322">
            <a:extLst>
              <a:ext uri="{FF2B5EF4-FFF2-40B4-BE49-F238E27FC236}">
                <a16:creationId xmlns:a16="http://schemas.microsoft.com/office/drawing/2014/main" id="{12A65C3D-E470-4A21-AA1D-E60C165A52C6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3523671" y="8498039"/>
            <a:ext cx="895820" cy="30003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Applied Mathematics</a:t>
            </a:r>
          </a:p>
        </p:txBody>
      </p:sp>
      <p:sp>
        <p:nvSpPr>
          <p:cNvPr id="325" name="Text Placeholder 324">
            <a:extLst>
              <a:ext uri="{FF2B5EF4-FFF2-40B4-BE49-F238E27FC236}">
                <a16:creationId xmlns:a16="http://schemas.microsoft.com/office/drawing/2014/main" id="{364F0AC9-FB9F-414E-B6B7-172A3DB70FE1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Laser Optical Measurement</a:t>
            </a:r>
          </a:p>
        </p:txBody>
      </p:sp>
      <p:sp>
        <p:nvSpPr>
          <p:cNvPr id="326" name="Text Placeholder 325">
            <a:extLst>
              <a:ext uri="{FF2B5EF4-FFF2-40B4-BE49-F238E27FC236}">
                <a16:creationId xmlns:a16="http://schemas.microsoft.com/office/drawing/2014/main" id="{E349EFDF-26F3-4B93-A1A8-626F62A764DC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4538755" y="6876564"/>
            <a:ext cx="1644069" cy="187198"/>
          </a:xfrm>
        </p:spPr>
        <p:txBody>
          <a:bodyPr/>
          <a:lstStyle/>
          <a:p>
            <a:r>
              <a:rPr lang="en-US" dirty="0"/>
              <a:t>Master by Research (Graduated)</a:t>
            </a:r>
          </a:p>
        </p:txBody>
      </p:sp>
      <p:sp>
        <p:nvSpPr>
          <p:cNvPr id="327" name="Text Placeholder 326">
            <a:extLst>
              <a:ext uri="{FF2B5EF4-FFF2-40B4-BE49-F238E27FC236}">
                <a16:creationId xmlns:a16="http://schemas.microsoft.com/office/drawing/2014/main" id="{C7F4F643-D70D-4688-8604-05C02765BFF2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4538755" y="7265700"/>
            <a:ext cx="1763999" cy="190800"/>
          </a:xfrm>
        </p:spPr>
        <p:txBody>
          <a:bodyPr/>
          <a:lstStyle/>
          <a:p>
            <a:r>
              <a:rPr lang="en-US" dirty="0"/>
              <a:t>Master by Research (In Progress)</a:t>
            </a:r>
          </a:p>
        </p:txBody>
      </p:sp>
      <p:sp>
        <p:nvSpPr>
          <p:cNvPr id="328" name="Text Placeholder 327">
            <a:extLst>
              <a:ext uri="{FF2B5EF4-FFF2-40B4-BE49-F238E27FC236}">
                <a16:creationId xmlns:a16="http://schemas.microsoft.com/office/drawing/2014/main" id="{236D1BE8-E78E-4B90-AC79-E5C43580EBFB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4538756" y="7650395"/>
            <a:ext cx="1414816" cy="190800"/>
          </a:xfrm>
        </p:spPr>
        <p:txBody>
          <a:bodyPr/>
          <a:lstStyle/>
          <a:p>
            <a:r>
              <a:rPr lang="en-US" dirty="0"/>
              <a:t>PhD (Awaiting Viva Voce) </a:t>
            </a:r>
          </a:p>
        </p:txBody>
      </p:sp>
      <p:sp>
        <p:nvSpPr>
          <p:cNvPr id="329" name="Text Placeholder 328">
            <a:extLst>
              <a:ext uri="{FF2B5EF4-FFF2-40B4-BE49-F238E27FC236}">
                <a16:creationId xmlns:a16="http://schemas.microsoft.com/office/drawing/2014/main" id="{28471828-DFE2-4A1C-9AA3-5EC45C36DB9E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4538756" y="8033686"/>
            <a:ext cx="1763998" cy="203780"/>
          </a:xfrm>
        </p:spPr>
        <p:txBody>
          <a:bodyPr/>
          <a:lstStyle/>
          <a:p>
            <a:r>
              <a:rPr lang="en-US" dirty="0"/>
              <a:t>Master by Coursework (Graduated)</a:t>
            </a:r>
          </a:p>
        </p:txBody>
      </p:sp>
      <p:sp>
        <p:nvSpPr>
          <p:cNvPr id="331" name="Text Placeholder 330">
            <a:extLst>
              <a:ext uri="{FF2B5EF4-FFF2-40B4-BE49-F238E27FC236}">
                <a16:creationId xmlns:a16="http://schemas.microsoft.com/office/drawing/2014/main" id="{8D6FB36B-C8BF-42E1-BDD5-FB9AE6859B81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/>
        <p:txBody>
          <a:bodyPr/>
          <a:lstStyle/>
          <a:p>
            <a:r>
              <a:rPr lang="en-US" dirty="0"/>
              <a:t>PERSONAL</a:t>
            </a:r>
          </a:p>
          <a:p>
            <a:r>
              <a:rPr lang="en-US" dirty="0"/>
              <a:t>INFO</a:t>
            </a:r>
          </a:p>
        </p:txBody>
      </p:sp>
      <p:sp>
        <p:nvSpPr>
          <p:cNvPr id="332" name="Text Placeholder 331">
            <a:extLst>
              <a:ext uri="{FF2B5EF4-FFF2-40B4-BE49-F238E27FC236}">
                <a16:creationId xmlns:a16="http://schemas.microsoft.com/office/drawing/2014/main" id="{779D7631-AB05-426A-9E57-397306912724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r>
              <a:rPr lang="en-US" dirty="0"/>
              <a:t>PERSONAL WEBSITE</a:t>
            </a:r>
          </a:p>
        </p:txBody>
      </p:sp>
      <p:sp>
        <p:nvSpPr>
          <p:cNvPr id="333" name="Text Placeholder 332">
            <a:extLst>
              <a:ext uri="{FF2B5EF4-FFF2-40B4-BE49-F238E27FC236}">
                <a16:creationId xmlns:a16="http://schemas.microsoft.com/office/drawing/2014/main" id="{0BF5B090-3F27-499D-AE5E-6D9D2BA11C36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/>
        <p:txBody>
          <a:bodyPr/>
          <a:lstStyle/>
          <a:p>
            <a:r>
              <a:rPr lang="en-US" dirty="0"/>
              <a:t>NATIONALITY</a:t>
            </a:r>
          </a:p>
        </p:txBody>
      </p:sp>
      <p:sp>
        <p:nvSpPr>
          <p:cNvPr id="334" name="Text Placeholder 333">
            <a:extLst>
              <a:ext uri="{FF2B5EF4-FFF2-40B4-BE49-F238E27FC236}">
                <a16:creationId xmlns:a16="http://schemas.microsoft.com/office/drawing/2014/main" id="{CAE74102-8E8B-4EDE-ABED-F469EFAB389F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104828" y="3142886"/>
            <a:ext cx="1450983" cy="266199"/>
          </a:xfrm>
        </p:spPr>
        <p:txBody>
          <a:bodyPr/>
          <a:lstStyle/>
          <a:p>
            <a:r>
              <a:rPr lang="en-US" dirty="0"/>
              <a:t>YEARS OF RESEARCH &amp; TEACHING EXPERIENCE</a:t>
            </a:r>
          </a:p>
        </p:txBody>
      </p:sp>
      <p:sp>
        <p:nvSpPr>
          <p:cNvPr id="335" name="Text Placeholder 334">
            <a:extLst>
              <a:ext uri="{FF2B5EF4-FFF2-40B4-BE49-F238E27FC236}">
                <a16:creationId xmlns:a16="http://schemas.microsoft.com/office/drawing/2014/main" id="{0B953CA9-B503-4185-8DE6-C40047F256E8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106514" y="2318180"/>
            <a:ext cx="1516232" cy="226901"/>
          </a:xfrm>
        </p:spPr>
        <p:txBody>
          <a:bodyPr/>
          <a:lstStyle/>
          <a:p>
            <a:r>
              <a:rPr lang="en-US" dirty="0"/>
              <a:t>fikritamrin.com</a:t>
            </a:r>
          </a:p>
        </p:txBody>
      </p:sp>
      <p:sp>
        <p:nvSpPr>
          <p:cNvPr id="336" name="Text Placeholder 335">
            <a:extLst>
              <a:ext uri="{FF2B5EF4-FFF2-40B4-BE49-F238E27FC236}">
                <a16:creationId xmlns:a16="http://schemas.microsoft.com/office/drawing/2014/main" id="{B373FBC6-E2CE-4788-A8AD-F6720CB71F5A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/>
        <p:txBody>
          <a:bodyPr/>
          <a:lstStyle/>
          <a:p>
            <a:r>
              <a:rPr lang="en-US" dirty="0"/>
              <a:t>Malaysian</a:t>
            </a:r>
          </a:p>
        </p:txBody>
      </p:sp>
      <p:sp>
        <p:nvSpPr>
          <p:cNvPr id="337" name="Text Placeholder 336">
            <a:extLst>
              <a:ext uri="{FF2B5EF4-FFF2-40B4-BE49-F238E27FC236}">
                <a16:creationId xmlns:a16="http://schemas.microsoft.com/office/drawing/2014/main" id="{6D75EF85-8839-4DA8-B7E8-D52F51551135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106514" y="3357206"/>
            <a:ext cx="1321339" cy="226901"/>
          </a:xfrm>
        </p:spPr>
        <p:txBody>
          <a:bodyPr/>
          <a:lstStyle/>
          <a:p>
            <a:r>
              <a:rPr lang="en-US" dirty="0"/>
              <a:t>14 years</a:t>
            </a:r>
          </a:p>
        </p:txBody>
      </p:sp>
      <p:sp>
        <p:nvSpPr>
          <p:cNvPr id="338" name="Text Placeholder 337">
            <a:extLst>
              <a:ext uri="{FF2B5EF4-FFF2-40B4-BE49-F238E27FC236}">
                <a16:creationId xmlns:a16="http://schemas.microsoft.com/office/drawing/2014/main" id="{BF51872B-4A86-45EF-B613-832D0828DB8A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03142" y="4544763"/>
            <a:ext cx="1337835" cy="187199"/>
          </a:xfrm>
        </p:spPr>
        <p:txBody>
          <a:bodyPr/>
          <a:lstStyle/>
          <a:p>
            <a:r>
              <a:rPr lang="en-US" dirty="0"/>
              <a:t>PHONE</a:t>
            </a:r>
          </a:p>
        </p:txBody>
      </p:sp>
      <p:sp>
        <p:nvSpPr>
          <p:cNvPr id="340" name="Text Placeholder 339">
            <a:extLst>
              <a:ext uri="{FF2B5EF4-FFF2-40B4-BE49-F238E27FC236}">
                <a16:creationId xmlns:a16="http://schemas.microsoft.com/office/drawing/2014/main" id="{8C6358F8-7C12-4C62-B490-4FC7F80CAF07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103142" y="5033864"/>
            <a:ext cx="1337835" cy="187199"/>
          </a:xfrm>
        </p:spPr>
        <p:txBody>
          <a:bodyPr/>
          <a:lstStyle/>
          <a:p>
            <a:r>
              <a:rPr lang="en-US" dirty="0"/>
              <a:t>EMAIL</a:t>
            </a:r>
          </a:p>
        </p:txBody>
      </p:sp>
      <p:sp>
        <p:nvSpPr>
          <p:cNvPr id="341" name="Text Placeholder 340">
            <a:extLst>
              <a:ext uri="{FF2B5EF4-FFF2-40B4-BE49-F238E27FC236}">
                <a16:creationId xmlns:a16="http://schemas.microsoft.com/office/drawing/2014/main" id="{95565110-4E97-49FF-BAA4-B7FD933E754A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104828" y="4660008"/>
            <a:ext cx="1321339" cy="226901"/>
          </a:xfrm>
        </p:spPr>
        <p:txBody>
          <a:bodyPr/>
          <a:lstStyle/>
          <a:p>
            <a:r>
              <a:rPr lang="en-US" dirty="0"/>
              <a:t>+601115653090</a:t>
            </a:r>
          </a:p>
        </p:txBody>
      </p:sp>
      <p:sp>
        <p:nvSpPr>
          <p:cNvPr id="343" name="Text Placeholder 342">
            <a:extLst>
              <a:ext uri="{FF2B5EF4-FFF2-40B4-BE49-F238E27FC236}">
                <a16:creationId xmlns:a16="http://schemas.microsoft.com/office/drawing/2014/main" id="{1EF300C0-C4E7-485A-BA08-A8486CCCC412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104828" y="5146584"/>
            <a:ext cx="1549248" cy="226901"/>
          </a:xfrm>
        </p:spPr>
        <p:txBody>
          <a:bodyPr/>
          <a:lstStyle/>
          <a:p>
            <a:r>
              <a:rPr lang="en-US" dirty="0"/>
              <a:t>tkfikri@unimas.my</a:t>
            </a:r>
          </a:p>
        </p:txBody>
      </p:sp>
      <p:sp>
        <p:nvSpPr>
          <p:cNvPr id="344" name="Text Placeholder 343">
            <a:extLst>
              <a:ext uri="{FF2B5EF4-FFF2-40B4-BE49-F238E27FC236}">
                <a16:creationId xmlns:a16="http://schemas.microsoft.com/office/drawing/2014/main" id="{C89546FF-D223-4DC7-B8AA-056365712B07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107241" y="5502911"/>
            <a:ext cx="1337835" cy="187199"/>
          </a:xfrm>
        </p:spPr>
        <p:txBody>
          <a:bodyPr/>
          <a:lstStyle/>
          <a:p>
            <a:r>
              <a:rPr lang="en-US" dirty="0"/>
              <a:t>OFFICIAL WEBSITE</a:t>
            </a:r>
          </a:p>
        </p:txBody>
      </p:sp>
      <p:sp>
        <p:nvSpPr>
          <p:cNvPr id="345" name="Text Placeholder 344">
            <a:extLst>
              <a:ext uri="{FF2B5EF4-FFF2-40B4-BE49-F238E27FC236}">
                <a16:creationId xmlns:a16="http://schemas.microsoft.com/office/drawing/2014/main" id="{B564F654-2106-4E24-AF82-A42E2BE6CC6A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>
          <a:xfrm>
            <a:off x="108927" y="5615631"/>
            <a:ext cx="1446883" cy="226901"/>
          </a:xfrm>
        </p:spPr>
        <p:txBody>
          <a:bodyPr/>
          <a:lstStyle/>
          <a:p>
            <a:r>
              <a:rPr lang="en-US" dirty="0"/>
              <a:t>expert.unimas.my/profile/2739</a:t>
            </a:r>
          </a:p>
        </p:txBody>
      </p:sp>
      <p:sp>
        <p:nvSpPr>
          <p:cNvPr id="346" name="Text Placeholder 345">
            <a:extLst>
              <a:ext uri="{FF2B5EF4-FFF2-40B4-BE49-F238E27FC236}">
                <a16:creationId xmlns:a16="http://schemas.microsoft.com/office/drawing/2014/main" id="{1606E19F-904E-41CC-8BEA-656D2F4BD6E9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  <a:p>
            <a:r>
              <a:rPr lang="en-US" dirty="0"/>
              <a:t>INFO</a:t>
            </a:r>
          </a:p>
        </p:txBody>
      </p:sp>
      <p:sp>
        <p:nvSpPr>
          <p:cNvPr id="347" name="Text Placeholder 346">
            <a:extLst>
              <a:ext uri="{FF2B5EF4-FFF2-40B4-BE49-F238E27FC236}">
                <a16:creationId xmlns:a16="http://schemas.microsoft.com/office/drawing/2014/main" id="{C60A38CE-3BD8-4C7B-8E50-F0534BD5BB1C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/>
        <p:txBody>
          <a:bodyPr/>
          <a:lstStyle/>
          <a:p>
            <a:r>
              <a:rPr lang="en-US" spc="-90" dirty="0"/>
              <a:t>LANGUAGES</a:t>
            </a:r>
          </a:p>
        </p:txBody>
      </p:sp>
      <p:sp>
        <p:nvSpPr>
          <p:cNvPr id="348" name="Text Placeholder 347">
            <a:extLst>
              <a:ext uri="{FF2B5EF4-FFF2-40B4-BE49-F238E27FC236}">
                <a16:creationId xmlns:a16="http://schemas.microsoft.com/office/drawing/2014/main" id="{6AF42D39-5BC3-41E4-89F3-738AF3194B85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/>
        <p:txBody>
          <a:bodyPr/>
          <a:lstStyle/>
          <a:p>
            <a:r>
              <a:rPr lang="en-US" dirty="0"/>
              <a:t>ENGLISH</a:t>
            </a:r>
          </a:p>
        </p:txBody>
      </p:sp>
      <p:sp>
        <p:nvSpPr>
          <p:cNvPr id="349" name="Text Placeholder 348">
            <a:extLst>
              <a:ext uri="{FF2B5EF4-FFF2-40B4-BE49-F238E27FC236}">
                <a16:creationId xmlns:a16="http://schemas.microsoft.com/office/drawing/2014/main" id="{E9556DBF-15C6-464D-A4F2-CD0FAA90979C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/>
        <p:txBody>
          <a:bodyPr/>
          <a:lstStyle/>
          <a:p>
            <a:r>
              <a:rPr lang="en-US" dirty="0"/>
              <a:t>MALAY</a:t>
            </a:r>
          </a:p>
        </p:txBody>
      </p:sp>
      <p:sp>
        <p:nvSpPr>
          <p:cNvPr id="350" name="Text Placeholder 349">
            <a:extLst>
              <a:ext uri="{FF2B5EF4-FFF2-40B4-BE49-F238E27FC236}">
                <a16:creationId xmlns:a16="http://schemas.microsoft.com/office/drawing/2014/main" id="{AACB2BCD-B366-44E8-AD17-95303CCEB974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/>
        <p:txBody>
          <a:bodyPr/>
          <a:lstStyle/>
          <a:p>
            <a:r>
              <a:rPr lang="en-US" dirty="0"/>
              <a:t>ARABIC</a:t>
            </a:r>
          </a:p>
        </p:txBody>
      </p:sp>
      <p:sp>
        <p:nvSpPr>
          <p:cNvPr id="351" name="Text Placeholder 350">
            <a:extLst>
              <a:ext uri="{FF2B5EF4-FFF2-40B4-BE49-F238E27FC236}">
                <a16:creationId xmlns:a16="http://schemas.microsoft.com/office/drawing/2014/main" id="{8A652CC6-75A3-4B7B-A84B-9A341A9B6309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/>
        <p:txBody>
          <a:bodyPr/>
          <a:lstStyle/>
          <a:p>
            <a:r>
              <a:rPr lang="en-US" dirty="0"/>
              <a:t>HOBBIES</a:t>
            </a:r>
          </a:p>
        </p:txBody>
      </p:sp>
      <p:sp>
        <p:nvSpPr>
          <p:cNvPr id="355" name="Rectangle 354" descr="Grey rectangle">
            <a:extLst>
              <a:ext uri="{FF2B5EF4-FFF2-40B4-BE49-F238E27FC236}">
                <a16:creationId xmlns:a16="http://schemas.microsoft.com/office/drawing/2014/main" id="{AA504A55-CBE2-40F6-BF9C-458B37CC4F9A}"/>
              </a:ext>
            </a:extLst>
          </p:cNvPr>
          <p:cNvSpPr/>
          <p:nvPr/>
        </p:nvSpPr>
        <p:spPr>
          <a:xfrm>
            <a:off x="1237337" y="7046098"/>
            <a:ext cx="250741" cy="1860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7" name="Rectangle 356" descr="Grey rectangle">
            <a:extLst>
              <a:ext uri="{FF2B5EF4-FFF2-40B4-BE49-F238E27FC236}">
                <a16:creationId xmlns:a16="http://schemas.microsoft.com/office/drawing/2014/main" id="{B011C5E9-63C2-4095-9D89-BE9DE4A73544}"/>
              </a:ext>
            </a:extLst>
          </p:cNvPr>
          <p:cNvSpPr/>
          <p:nvPr/>
        </p:nvSpPr>
        <p:spPr>
          <a:xfrm>
            <a:off x="1131967" y="7452622"/>
            <a:ext cx="353657" cy="1860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8" name="Rectangle 357" descr="Blue rectangle">
            <a:extLst>
              <a:ext uri="{FF2B5EF4-FFF2-40B4-BE49-F238E27FC236}">
                <a16:creationId xmlns:a16="http://schemas.microsoft.com/office/drawing/2014/main" id="{42B380E1-8998-4073-A4DD-6B2E2ABB6B2E}"/>
              </a:ext>
            </a:extLst>
          </p:cNvPr>
          <p:cNvSpPr/>
          <p:nvPr/>
        </p:nvSpPr>
        <p:spPr>
          <a:xfrm>
            <a:off x="197554" y="7859145"/>
            <a:ext cx="114308" cy="1860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9" name="Rectangle 358" descr="Grey rectangle">
            <a:extLst>
              <a:ext uri="{FF2B5EF4-FFF2-40B4-BE49-F238E27FC236}">
                <a16:creationId xmlns:a16="http://schemas.microsoft.com/office/drawing/2014/main" id="{315AB487-A7FD-464B-8A69-51EBDEA11773}"/>
              </a:ext>
            </a:extLst>
          </p:cNvPr>
          <p:cNvSpPr/>
          <p:nvPr/>
        </p:nvSpPr>
        <p:spPr>
          <a:xfrm>
            <a:off x="311862" y="7859145"/>
            <a:ext cx="1173763" cy="1860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60" name="Group 359" descr="Circles">
            <a:extLst>
              <a:ext uri="{FF2B5EF4-FFF2-40B4-BE49-F238E27FC236}">
                <a16:creationId xmlns:a16="http://schemas.microsoft.com/office/drawing/2014/main" id="{66ADE5CA-3180-4AB7-81BB-E9FC04A1EED1}"/>
              </a:ext>
            </a:extLst>
          </p:cNvPr>
          <p:cNvGrpSpPr/>
          <p:nvPr/>
        </p:nvGrpSpPr>
        <p:grpSpPr>
          <a:xfrm>
            <a:off x="4628425" y="7081283"/>
            <a:ext cx="1733846" cy="118800"/>
            <a:chOff x="4775800" y="7060017"/>
            <a:chExt cx="1733846" cy="118800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9D272A54-A3E5-430F-A4D2-82C1C953C191}"/>
                </a:ext>
              </a:extLst>
            </p:cNvPr>
            <p:cNvSpPr/>
            <p:nvPr userDrawn="1"/>
          </p:nvSpPr>
          <p:spPr>
            <a:xfrm>
              <a:off x="47758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F0828C26-6A12-4168-98C4-FFD83BB367B4}"/>
                </a:ext>
              </a:extLst>
            </p:cNvPr>
            <p:cNvSpPr/>
            <p:nvPr userDrawn="1"/>
          </p:nvSpPr>
          <p:spPr>
            <a:xfrm>
              <a:off x="49552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CCA4EC35-455B-435B-AA82-7CCD150BE3D8}"/>
                </a:ext>
              </a:extLst>
            </p:cNvPr>
            <p:cNvSpPr/>
            <p:nvPr userDrawn="1"/>
          </p:nvSpPr>
          <p:spPr>
            <a:xfrm>
              <a:off x="51347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7CB50DDC-0209-4811-8E24-E7D477C96598}"/>
                </a:ext>
              </a:extLst>
            </p:cNvPr>
            <p:cNvSpPr/>
            <p:nvPr userDrawn="1"/>
          </p:nvSpPr>
          <p:spPr>
            <a:xfrm>
              <a:off x="53141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97F48CA8-C776-4FC2-9DFF-1A6FFD065883}"/>
                </a:ext>
              </a:extLst>
            </p:cNvPr>
            <p:cNvSpPr/>
            <p:nvPr userDrawn="1"/>
          </p:nvSpPr>
          <p:spPr>
            <a:xfrm>
              <a:off x="54936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A25C3943-5577-4A84-BCD3-3F3567FC1278}"/>
                </a:ext>
              </a:extLst>
            </p:cNvPr>
            <p:cNvSpPr/>
            <p:nvPr userDrawn="1"/>
          </p:nvSpPr>
          <p:spPr>
            <a:xfrm>
              <a:off x="56730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519E664D-57BA-4BCE-BB27-DBF3F2910FA4}"/>
                </a:ext>
              </a:extLst>
            </p:cNvPr>
            <p:cNvSpPr/>
            <p:nvPr userDrawn="1"/>
          </p:nvSpPr>
          <p:spPr>
            <a:xfrm>
              <a:off x="58525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4B553252-13A3-48FF-8C75-065E1D6294A1}"/>
                </a:ext>
              </a:extLst>
            </p:cNvPr>
            <p:cNvSpPr/>
            <p:nvPr userDrawn="1"/>
          </p:nvSpPr>
          <p:spPr>
            <a:xfrm>
              <a:off x="603195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6A40DC52-F058-4C07-BB90-A35980C528E9}"/>
                </a:ext>
              </a:extLst>
            </p:cNvPr>
            <p:cNvSpPr/>
            <p:nvPr userDrawn="1"/>
          </p:nvSpPr>
          <p:spPr>
            <a:xfrm>
              <a:off x="621140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BBF9392F-BC85-4F1B-8636-E67512832F94}"/>
                </a:ext>
              </a:extLst>
            </p:cNvPr>
            <p:cNvSpPr/>
            <p:nvPr userDrawn="1"/>
          </p:nvSpPr>
          <p:spPr>
            <a:xfrm>
              <a:off x="6390846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71" name="Group 370" descr="Circles">
            <a:extLst>
              <a:ext uri="{FF2B5EF4-FFF2-40B4-BE49-F238E27FC236}">
                <a16:creationId xmlns:a16="http://schemas.microsoft.com/office/drawing/2014/main" id="{03063BAB-5042-4052-BBA1-463F9298E368}"/>
              </a:ext>
            </a:extLst>
          </p:cNvPr>
          <p:cNvGrpSpPr/>
          <p:nvPr/>
        </p:nvGrpSpPr>
        <p:grpSpPr>
          <a:xfrm>
            <a:off x="4628425" y="7468096"/>
            <a:ext cx="1733846" cy="118800"/>
            <a:chOff x="4775800" y="7060017"/>
            <a:chExt cx="1733846" cy="118800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2E1BC56C-8C52-45A9-946D-A3F62A04703B}"/>
                </a:ext>
              </a:extLst>
            </p:cNvPr>
            <p:cNvSpPr/>
            <p:nvPr userDrawn="1"/>
          </p:nvSpPr>
          <p:spPr>
            <a:xfrm>
              <a:off x="47758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0B613269-795D-47C5-9B21-2161D45376DD}"/>
                </a:ext>
              </a:extLst>
            </p:cNvPr>
            <p:cNvSpPr/>
            <p:nvPr userDrawn="1"/>
          </p:nvSpPr>
          <p:spPr>
            <a:xfrm>
              <a:off x="49552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5FB29545-8C3D-41F8-ABF5-635FD6A5BD45}"/>
                </a:ext>
              </a:extLst>
            </p:cNvPr>
            <p:cNvSpPr/>
            <p:nvPr userDrawn="1"/>
          </p:nvSpPr>
          <p:spPr>
            <a:xfrm>
              <a:off x="53141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8F051E32-A289-4D28-AF80-991F6C00663D}"/>
                </a:ext>
              </a:extLst>
            </p:cNvPr>
            <p:cNvSpPr/>
            <p:nvPr userDrawn="1"/>
          </p:nvSpPr>
          <p:spPr>
            <a:xfrm>
              <a:off x="54936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105BF631-21B9-4FE7-B6EC-234CD0EC0F99}"/>
                </a:ext>
              </a:extLst>
            </p:cNvPr>
            <p:cNvSpPr/>
            <p:nvPr userDrawn="1"/>
          </p:nvSpPr>
          <p:spPr>
            <a:xfrm>
              <a:off x="56730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59827F43-61BF-4AC4-9165-7573EADFB310}"/>
                </a:ext>
              </a:extLst>
            </p:cNvPr>
            <p:cNvSpPr/>
            <p:nvPr userDrawn="1"/>
          </p:nvSpPr>
          <p:spPr>
            <a:xfrm>
              <a:off x="58525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88C8F79A-C0CF-4443-8679-0DFD26C9BFD1}"/>
                </a:ext>
              </a:extLst>
            </p:cNvPr>
            <p:cNvSpPr/>
            <p:nvPr userDrawn="1"/>
          </p:nvSpPr>
          <p:spPr>
            <a:xfrm>
              <a:off x="621140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D8EF7FD7-8181-4715-9251-50D36DD10AC9}"/>
                </a:ext>
              </a:extLst>
            </p:cNvPr>
            <p:cNvSpPr/>
            <p:nvPr userDrawn="1"/>
          </p:nvSpPr>
          <p:spPr>
            <a:xfrm>
              <a:off x="6390846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82" name="Group 381" descr="Circles">
            <a:extLst>
              <a:ext uri="{FF2B5EF4-FFF2-40B4-BE49-F238E27FC236}">
                <a16:creationId xmlns:a16="http://schemas.microsoft.com/office/drawing/2014/main" id="{511E9039-C6F4-4A76-9ED4-03BBAB6E5EDA}"/>
              </a:ext>
            </a:extLst>
          </p:cNvPr>
          <p:cNvGrpSpPr/>
          <p:nvPr/>
        </p:nvGrpSpPr>
        <p:grpSpPr>
          <a:xfrm>
            <a:off x="4628425" y="7854909"/>
            <a:ext cx="1733846" cy="118800"/>
            <a:chOff x="4775800" y="7060017"/>
            <a:chExt cx="1733846" cy="118800"/>
          </a:xfrm>
        </p:grpSpPr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E2450CAD-DEDC-4B7B-87A3-E9CA9904CDEB}"/>
                </a:ext>
              </a:extLst>
            </p:cNvPr>
            <p:cNvSpPr/>
            <p:nvPr userDrawn="1"/>
          </p:nvSpPr>
          <p:spPr>
            <a:xfrm>
              <a:off x="47758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37755EB1-FD8E-4B9D-9D70-9F1153A404A6}"/>
                </a:ext>
              </a:extLst>
            </p:cNvPr>
            <p:cNvSpPr/>
            <p:nvPr userDrawn="1"/>
          </p:nvSpPr>
          <p:spPr>
            <a:xfrm>
              <a:off x="49552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9624A194-344E-479C-ABB9-0B94EDE2FB33}"/>
                </a:ext>
              </a:extLst>
            </p:cNvPr>
            <p:cNvSpPr/>
            <p:nvPr userDrawn="1"/>
          </p:nvSpPr>
          <p:spPr>
            <a:xfrm>
              <a:off x="53141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21F7F4F0-FE8D-4076-9B58-35678AC2FBFA}"/>
                </a:ext>
              </a:extLst>
            </p:cNvPr>
            <p:cNvSpPr/>
            <p:nvPr userDrawn="1"/>
          </p:nvSpPr>
          <p:spPr>
            <a:xfrm>
              <a:off x="54936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8DDBEA2E-2624-4E47-AC13-F1849D9EB55D}"/>
                </a:ext>
              </a:extLst>
            </p:cNvPr>
            <p:cNvSpPr/>
            <p:nvPr userDrawn="1"/>
          </p:nvSpPr>
          <p:spPr>
            <a:xfrm>
              <a:off x="567305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1385BAF9-9F71-4EB2-941B-FF84EA71D891}"/>
                </a:ext>
              </a:extLst>
            </p:cNvPr>
            <p:cNvSpPr/>
            <p:nvPr userDrawn="1"/>
          </p:nvSpPr>
          <p:spPr>
            <a:xfrm>
              <a:off x="585250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F612FB01-E6EA-4393-ABE6-368C7C0427BF}"/>
                </a:ext>
              </a:extLst>
            </p:cNvPr>
            <p:cNvSpPr/>
            <p:nvPr userDrawn="1"/>
          </p:nvSpPr>
          <p:spPr>
            <a:xfrm>
              <a:off x="603195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10812D57-B4DF-468F-B313-946FF2A31BAA}"/>
                </a:ext>
              </a:extLst>
            </p:cNvPr>
            <p:cNvSpPr/>
            <p:nvPr userDrawn="1"/>
          </p:nvSpPr>
          <p:spPr>
            <a:xfrm>
              <a:off x="621140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68F640C0-7CCD-4EA4-86CF-F46B8103E804}"/>
                </a:ext>
              </a:extLst>
            </p:cNvPr>
            <p:cNvSpPr/>
            <p:nvPr userDrawn="1"/>
          </p:nvSpPr>
          <p:spPr>
            <a:xfrm>
              <a:off x="6390846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93" name="Group 392" descr="Circles">
            <a:extLst>
              <a:ext uri="{FF2B5EF4-FFF2-40B4-BE49-F238E27FC236}">
                <a16:creationId xmlns:a16="http://schemas.microsoft.com/office/drawing/2014/main" id="{8A75199B-0F83-46A6-9D3E-EB48D58C6C80}"/>
              </a:ext>
            </a:extLst>
          </p:cNvPr>
          <p:cNvGrpSpPr/>
          <p:nvPr/>
        </p:nvGrpSpPr>
        <p:grpSpPr>
          <a:xfrm>
            <a:off x="4628425" y="8241722"/>
            <a:ext cx="1733846" cy="118800"/>
            <a:chOff x="4775800" y="7060017"/>
            <a:chExt cx="1733846" cy="118800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8320DE88-6A12-40F8-8269-6BF521B074B5}"/>
                </a:ext>
              </a:extLst>
            </p:cNvPr>
            <p:cNvSpPr/>
            <p:nvPr userDrawn="1"/>
          </p:nvSpPr>
          <p:spPr>
            <a:xfrm>
              <a:off x="477580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4134461B-7D92-4DC8-95A8-1CF8B34F5B9C}"/>
                </a:ext>
              </a:extLst>
            </p:cNvPr>
            <p:cNvSpPr/>
            <p:nvPr userDrawn="1"/>
          </p:nvSpPr>
          <p:spPr>
            <a:xfrm>
              <a:off x="4955250" y="7060017"/>
              <a:ext cx="118800" cy="118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06005F36-76FA-4BCC-A5D3-371E628C49E1}"/>
                </a:ext>
              </a:extLst>
            </p:cNvPr>
            <p:cNvSpPr/>
            <p:nvPr userDrawn="1"/>
          </p:nvSpPr>
          <p:spPr>
            <a:xfrm>
              <a:off x="6211400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351FD30C-1665-4C50-AC16-1BE375B2BEB1}"/>
                </a:ext>
              </a:extLst>
            </p:cNvPr>
            <p:cNvSpPr/>
            <p:nvPr userDrawn="1"/>
          </p:nvSpPr>
          <p:spPr>
            <a:xfrm>
              <a:off x="6390846" y="7060017"/>
              <a:ext cx="118800" cy="11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A625B57-92AA-494A-82D6-6058F7E15B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9" name="Oval 198">
            <a:extLst>
              <a:ext uri="{FF2B5EF4-FFF2-40B4-BE49-F238E27FC236}">
                <a16:creationId xmlns:a16="http://schemas.microsoft.com/office/drawing/2014/main" id="{BD1C1B28-A2DD-4E79-9EAD-557DC60718E2}"/>
              </a:ext>
            </a:extLst>
          </p:cNvPr>
          <p:cNvSpPr/>
          <p:nvPr/>
        </p:nvSpPr>
        <p:spPr>
          <a:xfrm>
            <a:off x="5347825" y="7081840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6090C891-1947-4D70-B7A6-C4AD259C1155}"/>
              </a:ext>
            </a:extLst>
          </p:cNvPr>
          <p:cNvSpPr/>
          <p:nvPr/>
        </p:nvSpPr>
        <p:spPr>
          <a:xfrm>
            <a:off x="5525675" y="7081840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565136BF-53DA-4D01-8F0F-EBDDB9334752}"/>
              </a:ext>
            </a:extLst>
          </p:cNvPr>
          <p:cNvSpPr/>
          <p:nvPr/>
        </p:nvSpPr>
        <p:spPr>
          <a:xfrm>
            <a:off x="5882320" y="7071805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53213B77-62FB-439C-87CE-19AF1DBB31EB}"/>
              </a:ext>
            </a:extLst>
          </p:cNvPr>
          <p:cNvSpPr/>
          <p:nvPr/>
        </p:nvSpPr>
        <p:spPr>
          <a:xfrm>
            <a:off x="5704422" y="7081840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87A1E679-149F-49D2-AD32-0CF363A2369B}"/>
              </a:ext>
            </a:extLst>
          </p:cNvPr>
          <p:cNvSpPr/>
          <p:nvPr/>
        </p:nvSpPr>
        <p:spPr>
          <a:xfrm>
            <a:off x="5166072" y="7468095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C580AB55-C6C7-462A-9D9A-DE3FD5EECA46}"/>
              </a:ext>
            </a:extLst>
          </p:cNvPr>
          <p:cNvSpPr/>
          <p:nvPr/>
        </p:nvSpPr>
        <p:spPr>
          <a:xfrm>
            <a:off x="5345522" y="7468095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4E99C48F-3912-493F-AAD0-31C9C8C6B688}"/>
              </a:ext>
            </a:extLst>
          </p:cNvPr>
          <p:cNvSpPr/>
          <p:nvPr/>
        </p:nvSpPr>
        <p:spPr>
          <a:xfrm>
            <a:off x="5524972" y="7468095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C38F9454-5A81-41A6-8AEE-A76747AB91A4}"/>
              </a:ext>
            </a:extLst>
          </p:cNvPr>
          <p:cNvSpPr/>
          <p:nvPr/>
        </p:nvSpPr>
        <p:spPr>
          <a:xfrm>
            <a:off x="5704422" y="7468095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2FC1174F-4890-48AE-AC7B-3E8FB190F530}"/>
              </a:ext>
            </a:extLst>
          </p:cNvPr>
          <p:cNvSpPr/>
          <p:nvPr/>
        </p:nvSpPr>
        <p:spPr>
          <a:xfrm>
            <a:off x="5882320" y="7476178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27101E9A-B007-49E4-9870-A37EBB39E906}"/>
              </a:ext>
            </a:extLst>
          </p:cNvPr>
          <p:cNvSpPr/>
          <p:nvPr/>
        </p:nvSpPr>
        <p:spPr>
          <a:xfrm>
            <a:off x="4986976" y="7472629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DC8E0FEC-0C66-45FB-BA6C-A8820A2C7239}"/>
              </a:ext>
            </a:extLst>
          </p:cNvPr>
          <p:cNvSpPr/>
          <p:nvPr/>
        </p:nvSpPr>
        <p:spPr>
          <a:xfrm>
            <a:off x="5166426" y="7468653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B0516266-F645-4163-95EE-073313DBB759}"/>
              </a:ext>
            </a:extLst>
          </p:cNvPr>
          <p:cNvSpPr/>
          <p:nvPr/>
        </p:nvSpPr>
        <p:spPr>
          <a:xfrm>
            <a:off x="5345876" y="7468653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0368A8B0-3DC4-4B92-897E-523AC6B15495}"/>
              </a:ext>
            </a:extLst>
          </p:cNvPr>
          <p:cNvSpPr/>
          <p:nvPr/>
        </p:nvSpPr>
        <p:spPr>
          <a:xfrm>
            <a:off x="5525326" y="7468653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C703A0FF-9BC4-4BA4-872F-48935C7E1667}"/>
              </a:ext>
            </a:extLst>
          </p:cNvPr>
          <p:cNvSpPr/>
          <p:nvPr/>
        </p:nvSpPr>
        <p:spPr>
          <a:xfrm>
            <a:off x="5704772" y="7468653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4" name="Text Placeholder 323">
            <a:extLst>
              <a:ext uri="{FF2B5EF4-FFF2-40B4-BE49-F238E27FC236}">
                <a16:creationId xmlns:a16="http://schemas.microsoft.com/office/drawing/2014/main" id="{46BACFD7-92FA-4310-80D7-3A3CD2D3A802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2200956" y="7945863"/>
            <a:ext cx="595089" cy="433003"/>
          </a:xfrm>
        </p:spPr>
        <p:txBody>
          <a:bodyPr/>
          <a:lstStyle/>
          <a:p>
            <a:r>
              <a:rPr lang="en-US" dirty="0"/>
              <a:t>25</a:t>
            </a: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90CE00BA-22C4-402E-84F0-DE85786FA4BE}"/>
              </a:ext>
            </a:extLst>
          </p:cNvPr>
          <p:cNvSpPr/>
          <p:nvPr/>
        </p:nvSpPr>
        <p:spPr>
          <a:xfrm>
            <a:off x="4990053" y="7854620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D6EE12E9-864E-40D9-A450-2EAABB82A96F}"/>
              </a:ext>
            </a:extLst>
          </p:cNvPr>
          <p:cNvSpPr/>
          <p:nvPr/>
        </p:nvSpPr>
        <p:spPr>
          <a:xfrm>
            <a:off x="5165722" y="7846511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E9C88979-683D-490F-B56D-39D0B5470420}"/>
              </a:ext>
            </a:extLst>
          </p:cNvPr>
          <p:cNvSpPr/>
          <p:nvPr/>
        </p:nvSpPr>
        <p:spPr>
          <a:xfrm>
            <a:off x="5345172" y="7846511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3877B406-46CA-47BF-B70F-C663A51E646D}"/>
              </a:ext>
            </a:extLst>
          </p:cNvPr>
          <p:cNvSpPr/>
          <p:nvPr/>
        </p:nvSpPr>
        <p:spPr>
          <a:xfrm>
            <a:off x="5524622" y="7846511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0AED5934-01E0-47F5-BE4B-23E96C43DA1A}"/>
              </a:ext>
            </a:extLst>
          </p:cNvPr>
          <p:cNvSpPr/>
          <p:nvPr/>
        </p:nvSpPr>
        <p:spPr>
          <a:xfrm>
            <a:off x="5704068" y="7846511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A90E3662-D9C5-4AC5-A83A-9462B8BC7F44}"/>
              </a:ext>
            </a:extLst>
          </p:cNvPr>
          <p:cNvSpPr/>
          <p:nvPr/>
        </p:nvSpPr>
        <p:spPr>
          <a:xfrm>
            <a:off x="4807875" y="7854909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899AF480-47B6-44F5-8A9B-DC9EEB37499D}"/>
              </a:ext>
            </a:extLst>
          </p:cNvPr>
          <p:cNvSpPr/>
          <p:nvPr/>
        </p:nvSpPr>
        <p:spPr>
          <a:xfrm>
            <a:off x="5167016" y="7858876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04D06154-40DA-4A7E-A417-5228CE742C9D}"/>
              </a:ext>
            </a:extLst>
          </p:cNvPr>
          <p:cNvSpPr/>
          <p:nvPr/>
        </p:nvSpPr>
        <p:spPr>
          <a:xfrm>
            <a:off x="5347825" y="7861770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BBA0F542-188F-4BC5-8179-E53CDFFCAE05}"/>
              </a:ext>
            </a:extLst>
          </p:cNvPr>
          <p:cNvSpPr/>
          <p:nvPr/>
        </p:nvSpPr>
        <p:spPr>
          <a:xfrm>
            <a:off x="5524972" y="7847069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15E1B8F4-F3DE-4161-8BDC-19B15B5F4CFC}"/>
              </a:ext>
            </a:extLst>
          </p:cNvPr>
          <p:cNvSpPr/>
          <p:nvPr/>
        </p:nvSpPr>
        <p:spPr>
          <a:xfrm>
            <a:off x="4986272" y="8239604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0F34EF8E-0BA5-4774-B1AC-C2C6771E48FA}"/>
              </a:ext>
            </a:extLst>
          </p:cNvPr>
          <p:cNvSpPr/>
          <p:nvPr/>
        </p:nvSpPr>
        <p:spPr>
          <a:xfrm>
            <a:off x="5165722" y="8239604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A85DB718-C295-4461-9062-465823CEA81C}"/>
              </a:ext>
            </a:extLst>
          </p:cNvPr>
          <p:cNvSpPr/>
          <p:nvPr/>
        </p:nvSpPr>
        <p:spPr>
          <a:xfrm>
            <a:off x="5345172" y="8239604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D6B02758-EF36-4C99-B6BA-6608D00E18F1}"/>
              </a:ext>
            </a:extLst>
          </p:cNvPr>
          <p:cNvSpPr/>
          <p:nvPr/>
        </p:nvSpPr>
        <p:spPr>
          <a:xfrm>
            <a:off x="5524622" y="8239604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E36D9A48-7FDA-46F3-BE26-A459965C813E}"/>
              </a:ext>
            </a:extLst>
          </p:cNvPr>
          <p:cNvSpPr/>
          <p:nvPr/>
        </p:nvSpPr>
        <p:spPr>
          <a:xfrm>
            <a:off x="5704072" y="8239604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07471A76-DDE5-4DA7-8DB7-C3468A2B9A3E}"/>
              </a:ext>
            </a:extLst>
          </p:cNvPr>
          <p:cNvSpPr/>
          <p:nvPr/>
        </p:nvSpPr>
        <p:spPr>
          <a:xfrm>
            <a:off x="5883518" y="8239604"/>
            <a:ext cx="118800" cy="11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52" name="Graphic 351">
            <a:extLst>
              <a:ext uri="{FF2B5EF4-FFF2-40B4-BE49-F238E27FC236}">
                <a16:creationId xmlns:a16="http://schemas.microsoft.com/office/drawing/2014/main" id="{370914E8-F691-47DF-B459-9C0FCB55F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75927" y="4682556"/>
            <a:ext cx="118800" cy="118800"/>
          </a:xfrm>
          <a:prstGeom prst="rect">
            <a:avLst/>
          </a:prstGeom>
        </p:spPr>
      </p:pic>
      <p:sp>
        <p:nvSpPr>
          <p:cNvPr id="415" name="Text Placeholder 309">
            <a:extLst>
              <a:ext uri="{FF2B5EF4-FFF2-40B4-BE49-F238E27FC236}">
                <a16:creationId xmlns:a16="http://schemas.microsoft.com/office/drawing/2014/main" id="{94FC1F2B-4DAE-4FC2-8F6E-42E45DAE436B}"/>
              </a:ext>
            </a:extLst>
          </p:cNvPr>
          <p:cNvSpPr txBox="1">
            <a:spLocks/>
          </p:cNvSpPr>
          <p:nvPr/>
        </p:nvSpPr>
        <p:spPr>
          <a:xfrm>
            <a:off x="1987741" y="5064515"/>
            <a:ext cx="1986159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RESEARCH, INNOVATION AND ENTERPRISE CENTRE (RIEC)</a:t>
            </a:r>
          </a:p>
        </p:txBody>
      </p:sp>
      <p:sp>
        <p:nvSpPr>
          <p:cNvPr id="416" name="Text Placeholder 310">
            <a:extLst>
              <a:ext uri="{FF2B5EF4-FFF2-40B4-BE49-F238E27FC236}">
                <a16:creationId xmlns:a16="http://schemas.microsoft.com/office/drawing/2014/main" id="{82E421E1-B9FB-49D6-9172-A052CAB8102F}"/>
              </a:ext>
            </a:extLst>
          </p:cNvPr>
          <p:cNvSpPr txBox="1">
            <a:spLocks/>
          </p:cNvSpPr>
          <p:nvPr/>
        </p:nvSpPr>
        <p:spPr>
          <a:xfrm>
            <a:off x="1943370" y="4675916"/>
            <a:ext cx="1784252" cy="2767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HEAD OF RESEARCH ENHANCEMENT UNIT</a:t>
            </a:r>
          </a:p>
        </p:txBody>
      </p:sp>
      <p:pic>
        <p:nvPicPr>
          <p:cNvPr id="417" name="Graphic 416">
            <a:extLst>
              <a:ext uri="{FF2B5EF4-FFF2-40B4-BE49-F238E27FC236}">
                <a16:creationId xmlns:a16="http://schemas.microsoft.com/office/drawing/2014/main" id="{99FFC139-71CC-4493-BBDC-7469FF60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75927" y="5428610"/>
            <a:ext cx="118800" cy="118800"/>
          </a:xfrm>
          <a:prstGeom prst="rect">
            <a:avLst/>
          </a:prstGeom>
        </p:spPr>
      </p:pic>
      <p:sp>
        <p:nvSpPr>
          <p:cNvPr id="418" name="Text Placeholder 309">
            <a:extLst>
              <a:ext uri="{FF2B5EF4-FFF2-40B4-BE49-F238E27FC236}">
                <a16:creationId xmlns:a16="http://schemas.microsoft.com/office/drawing/2014/main" id="{ECC20376-E8E3-40BB-BB07-2249648D57ED}"/>
              </a:ext>
            </a:extLst>
          </p:cNvPr>
          <p:cNvSpPr txBox="1">
            <a:spLocks/>
          </p:cNvSpPr>
          <p:nvPr/>
        </p:nvSpPr>
        <p:spPr>
          <a:xfrm>
            <a:off x="1987741" y="5566022"/>
            <a:ext cx="2070705" cy="17687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FACULTY OF ENGINEERING</a:t>
            </a:r>
          </a:p>
        </p:txBody>
      </p:sp>
      <p:sp>
        <p:nvSpPr>
          <p:cNvPr id="419" name="Text Placeholder 310">
            <a:extLst>
              <a:ext uri="{FF2B5EF4-FFF2-40B4-BE49-F238E27FC236}">
                <a16:creationId xmlns:a16="http://schemas.microsoft.com/office/drawing/2014/main" id="{FCFE461E-A07B-423A-A4E7-D30C90D6C7ED}"/>
              </a:ext>
            </a:extLst>
          </p:cNvPr>
          <p:cNvSpPr txBox="1">
            <a:spLocks/>
          </p:cNvSpPr>
          <p:nvPr/>
        </p:nvSpPr>
        <p:spPr>
          <a:xfrm>
            <a:off x="1948683" y="5390081"/>
            <a:ext cx="2177207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QUALITY MANAGEMENT UNIT</a:t>
            </a:r>
          </a:p>
        </p:txBody>
      </p:sp>
      <p:sp>
        <p:nvSpPr>
          <p:cNvPr id="420" name="Text Placeholder 290">
            <a:extLst>
              <a:ext uri="{FF2B5EF4-FFF2-40B4-BE49-F238E27FC236}">
                <a16:creationId xmlns:a16="http://schemas.microsoft.com/office/drawing/2014/main" id="{2A3028A8-FE7D-4FF1-A2E6-01BB5EB8FBDE}"/>
              </a:ext>
            </a:extLst>
          </p:cNvPr>
          <p:cNvSpPr txBox="1">
            <a:spLocks/>
          </p:cNvSpPr>
          <p:nvPr/>
        </p:nvSpPr>
        <p:spPr>
          <a:xfrm>
            <a:off x="5024576" y="2898893"/>
            <a:ext cx="1711006" cy="1500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Laser and microfluidics</a:t>
            </a:r>
          </a:p>
        </p:txBody>
      </p: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579D6CC1-3071-4B3D-A440-4DF7CDA8D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>
            <a:off x="2987682" y="5137456"/>
            <a:ext cx="223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3" name="Graphic 422">
            <a:extLst>
              <a:ext uri="{FF2B5EF4-FFF2-40B4-BE49-F238E27FC236}">
                <a16:creationId xmlns:a16="http://schemas.microsoft.com/office/drawing/2014/main" id="{D8B95E99-C16C-463C-AA8B-E21F80CF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73909" y="4640784"/>
            <a:ext cx="118800" cy="118800"/>
          </a:xfrm>
          <a:prstGeom prst="rect">
            <a:avLst/>
          </a:prstGeom>
        </p:spPr>
      </p:pic>
      <p:sp>
        <p:nvSpPr>
          <p:cNvPr id="424" name="Text Placeholder 309">
            <a:extLst>
              <a:ext uri="{FF2B5EF4-FFF2-40B4-BE49-F238E27FC236}">
                <a16:creationId xmlns:a16="http://schemas.microsoft.com/office/drawing/2014/main" id="{B443CD4A-F7FD-4DE7-9ABA-C0F1B8E9753D}"/>
              </a:ext>
            </a:extLst>
          </p:cNvPr>
          <p:cNvSpPr txBox="1">
            <a:spLocks/>
          </p:cNvSpPr>
          <p:nvPr/>
        </p:nvSpPr>
        <p:spPr>
          <a:xfrm>
            <a:off x="4285722" y="4778196"/>
            <a:ext cx="2231117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13 MANUSCRIPTS (</a:t>
            </a:r>
            <a:r>
              <a:rPr lang="en-US" dirty="0" err="1"/>
              <a:t>WoS</a:t>
            </a:r>
            <a:r>
              <a:rPr lang="en-US" dirty="0"/>
              <a:t> &amp; SCOPUS)</a:t>
            </a:r>
          </a:p>
        </p:txBody>
      </p:sp>
      <p:sp>
        <p:nvSpPr>
          <p:cNvPr id="425" name="Text Placeholder 310">
            <a:extLst>
              <a:ext uri="{FF2B5EF4-FFF2-40B4-BE49-F238E27FC236}">
                <a16:creationId xmlns:a16="http://schemas.microsoft.com/office/drawing/2014/main" id="{AE49D7C7-1743-49C9-BF5B-EEBBB2458E3D}"/>
              </a:ext>
            </a:extLst>
          </p:cNvPr>
          <p:cNvSpPr txBox="1">
            <a:spLocks/>
          </p:cNvSpPr>
          <p:nvPr/>
        </p:nvSpPr>
        <p:spPr>
          <a:xfrm>
            <a:off x="4241351" y="4602249"/>
            <a:ext cx="2034755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JOURNAL REVIEWER</a:t>
            </a:r>
          </a:p>
        </p:txBody>
      </p:sp>
      <p:pic>
        <p:nvPicPr>
          <p:cNvPr id="426" name="Graphic 425">
            <a:extLst>
              <a:ext uri="{FF2B5EF4-FFF2-40B4-BE49-F238E27FC236}">
                <a16:creationId xmlns:a16="http://schemas.microsoft.com/office/drawing/2014/main" id="{18FECB7D-367F-4BC3-95E1-2AEB5EC9E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69040" y="5091569"/>
            <a:ext cx="118800" cy="118800"/>
          </a:xfrm>
          <a:prstGeom prst="rect">
            <a:avLst/>
          </a:prstGeom>
        </p:spPr>
      </p:pic>
      <p:sp>
        <p:nvSpPr>
          <p:cNvPr id="427" name="Text Placeholder 309">
            <a:extLst>
              <a:ext uri="{FF2B5EF4-FFF2-40B4-BE49-F238E27FC236}">
                <a16:creationId xmlns:a16="http://schemas.microsoft.com/office/drawing/2014/main" id="{6D39B137-49C8-46DE-821C-7ECE95286825}"/>
              </a:ext>
            </a:extLst>
          </p:cNvPr>
          <p:cNvSpPr txBox="1">
            <a:spLocks/>
          </p:cNvSpPr>
          <p:nvPr/>
        </p:nvSpPr>
        <p:spPr>
          <a:xfrm>
            <a:off x="4280853" y="5248416"/>
            <a:ext cx="2592129" cy="30347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INTELECTUAL PROPERTIES (INTERNAL)</a:t>
            </a:r>
          </a:p>
          <a:p>
            <a:pPr algn="l"/>
            <a:r>
              <a:rPr lang="en-US" dirty="0"/>
              <a:t>RESEARCH &amp; PUBLICATIONS (EXTERNAL) </a:t>
            </a:r>
          </a:p>
        </p:txBody>
      </p:sp>
      <p:sp>
        <p:nvSpPr>
          <p:cNvPr id="428" name="Text Placeholder 310">
            <a:extLst>
              <a:ext uri="{FF2B5EF4-FFF2-40B4-BE49-F238E27FC236}">
                <a16:creationId xmlns:a16="http://schemas.microsoft.com/office/drawing/2014/main" id="{5398DC93-5046-4E96-B2A2-67663CA0A3C6}"/>
              </a:ext>
            </a:extLst>
          </p:cNvPr>
          <p:cNvSpPr txBox="1">
            <a:spLocks/>
          </p:cNvSpPr>
          <p:nvPr/>
        </p:nvSpPr>
        <p:spPr>
          <a:xfrm>
            <a:off x="4236483" y="5053034"/>
            <a:ext cx="1276156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PENCERAMAH</a:t>
            </a:r>
          </a:p>
        </p:txBody>
      </p:sp>
      <p:pic>
        <p:nvPicPr>
          <p:cNvPr id="429" name="Graphic 428">
            <a:extLst>
              <a:ext uri="{FF2B5EF4-FFF2-40B4-BE49-F238E27FC236}">
                <a16:creationId xmlns:a16="http://schemas.microsoft.com/office/drawing/2014/main" id="{3CDCE7C6-484D-4060-9FEC-2A3C706E5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69040" y="5675480"/>
            <a:ext cx="118800" cy="118800"/>
          </a:xfrm>
          <a:prstGeom prst="rect">
            <a:avLst/>
          </a:prstGeom>
        </p:spPr>
      </p:pic>
      <p:sp>
        <p:nvSpPr>
          <p:cNvPr id="430" name="Text Placeholder 309">
            <a:extLst>
              <a:ext uri="{FF2B5EF4-FFF2-40B4-BE49-F238E27FC236}">
                <a16:creationId xmlns:a16="http://schemas.microsoft.com/office/drawing/2014/main" id="{358AD3A9-8EE9-487D-ADBB-C9D4A95AF250}"/>
              </a:ext>
            </a:extLst>
          </p:cNvPr>
          <p:cNvSpPr txBox="1">
            <a:spLocks/>
          </p:cNvSpPr>
          <p:nvPr/>
        </p:nvSpPr>
        <p:spPr>
          <a:xfrm>
            <a:off x="4280854" y="5779317"/>
            <a:ext cx="2371290" cy="59557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FRONTLINER LEADER: PROTECTIVE SHIELD PHLEBOTOMY PROJECT (SARAWAK GENERAL HOSPITAL)</a:t>
            </a:r>
          </a:p>
        </p:txBody>
      </p:sp>
      <p:sp>
        <p:nvSpPr>
          <p:cNvPr id="431" name="Text Placeholder 310">
            <a:extLst>
              <a:ext uri="{FF2B5EF4-FFF2-40B4-BE49-F238E27FC236}">
                <a16:creationId xmlns:a16="http://schemas.microsoft.com/office/drawing/2014/main" id="{0DEFC9BB-C04B-4EF9-A0F6-7D784AABC059}"/>
              </a:ext>
            </a:extLst>
          </p:cNvPr>
          <p:cNvSpPr txBox="1">
            <a:spLocks/>
          </p:cNvSpPr>
          <p:nvPr/>
        </p:nvSpPr>
        <p:spPr>
          <a:xfrm>
            <a:off x="4236482" y="5636945"/>
            <a:ext cx="1644067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COMMUNITY PROJECT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6528B506-B807-48F0-8B74-02A973FCB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72098" y="4016140"/>
            <a:ext cx="118800" cy="118800"/>
          </a:xfrm>
          <a:prstGeom prst="rect">
            <a:avLst/>
          </a:prstGeom>
        </p:spPr>
      </p:pic>
      <p:sp>
        <p:nvSpPr>
          <p:cNvPr id="433" name="Text Placeholder 309">
            <a:extLst>
              <a:ext uri="{FF2B5EF4-FFF2-40B4-BE49-F238E27FC236}">
                <a16:creationId xmlns:a16="http://schemas.microsoft.com/office/drawing/2014/main" id="{454DA34D-9D0F-4C0C-BE25-A25559B5A671}"/>
              </a:ext>
            </a:extLst>
          </p:cNvPr>
          <p:cNvSpPr txBox="1">
            <a:spLocks/>
          </p:cNvSpPr>
          <p:nvPr/>
        </p:nvSpPr>
        <p:spPr>
          <a:xfrm>
            <a:off x="4283912" y="4164183"/>
            <a:ext cx="1602017" cy="30568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INTERNATIONAL (1 PhD) </a:t>
            </a:r>
          </a:p>
          <a:p>
            <a:pPr algn="l"/>
            <a:r>
              <a:rPr lang="en-US" dirty="0"/>
              <a:t>INTERNAL (4 MSC)</a:t>
            </a:r>
          </a:p>
        </p:txBody>
      </p:sp>
      <p:sp>
        <p:nvSpPr>
          <p:cNvPr id="434" name="Text Placeholder 310">
            <a:extLst>
              <a:ext uri="{FF2B5EF4-FFF2-40B4-BE49-F238E27FC236}">
                <a16:creationId xmlns:a16="http://schemas.microsoft.com/office/drawing/2014/main" id="{4CC2FE14-F33F-4BD3-8A82-FEE72EEF3C96}"/>
              </a:ext>
            </a:extLst>
          </p:cNvPr>
          <p:cNvSpPr txBox="1">
            <a:spLocks/>
          </p:cNvSpPr>
          <p:nvPr/>
        </p:nvSpPr>
        <p:spPr>
          <a:xfrm>
            <a:off x="4239541" y="3977605"/>
            <a:ext cx="1276156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THESIS EXAMINER</a:t>
            </a:r>
          </a:p>
        </p:txBody>
      </p:sp>
      <p:pic>
        <p:nvPicPr>
          <p:cNvPr id="435" name="Graphic 434" descr="GPS icon">
            <a:extLst>
              <a:ext uri="{FF2B5EF4-FFF2-40B4-BE49-F238E27FC236}">
                <a16:creationId xmlns:a16="http://schemas.microsoft.com/office/drawing/2014/main" id="{07D1AB4F-B693-47C7-BC79-CBD137C850D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463683" y="187690"/>
            <a:ext cx="191455" cy="280800"/>
          </a:xfrm>
          <a:prstGeom prst="rect">
            <a:avLst/>
          </a:prstGeom>
        </p:spPr>
      </p:pic>
      <p:sp>
        <p:nvSpPr>
          <p:cNvPr id="356" name="Rectangle 355" descr="Blue rectangle">
            <a:extLst>
              <a:ext uri="{FF2B5EF4-FFF2-40B4-BE49-F238E27FC236}">
                <a16:creationId xmlns:a16="http://schemas.microsoft.com/office/drawing/2014/main" id="{1637F08E-06AB-4B0D-9250-951D8B069D09}"/>
              </a:ext>
            </a:extLst>
          </p:cNvPr>
          <p:cNvSpPr/>
          <p:nvPr/>
        </p:nvSpPr>
        <p:spPr>
          <a:xfrm>
            <a:off x="197553" y="7452622"/>
            <a:ext cx="1243423" cy="1860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4" name="Rectangle 353" descr="Blue rectangle">
            <a:extLst>
              <a:ext uri="{FF2B5EF4-FFF2-40B4-BE49-F238E27FC236}">
                <a16:creationId xmlns:a16="http://schemas.microsoft.com/office/drawing/2014/main" id="{A2E534EA-79AB-4B44-A2C9-3D574D8A8AA6}"/>
              </a:ext>
            </a:extLst>
          </p:cNvPr>
          <p:cNvSpPr/>
          <p:nvPr/>
        </p:nvSpPr>
        <p:spPr>
          <a:xfrm>
            <a:off x="197554" y="7046098"/>
            <a:ext cx="1110301" cy="1860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04469A-7D15-4B82-F840-FCB466554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864351" y="5852080"/>
            <a:ext cx="118800" cy="118800"/>
          </a:xfrm>
          <a:prstGeom prst="rect">
            <a:avLst/>
          </a:prstGeom>
        </p:spPr>
      </p:pic>
      <p:sp>
        <p:nvSpPr>
          <p:cNvPr id="3" name="Text Placeholder 309">
            <a:extLst>
              <a:ext uri="{FF2B5EF4-FFF2-40B4-BE49-F238E27FC236}">
                <a16:creationId xmlns:a16="http://schemas.microsoft.com/office/drawing/2014/main" id="{BBC39B08-BC18-B686-EDED-27B6FB0F5AA0}"/>
              </a:ext>
            </a:extLst>
          </p:cNvPr>
          <p:cNvSpPr txBox="1">
            <a:spLocks/>
          </p:cNvSpPr>
          <p:nvPr/>
        </p:nvSpPr>
        <p:spPr>
          <a:xfrm>
            <a:off x="1976165" y="6005440"/>
            <a:ext cx="2149725" cy="27707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DEPT OF MECHANICAL &amp; MANUFACTURING ENGINEERING</a:t>
            </a:r>
          </a:p>
        </p:txBody>
      </p:sp>
      <p:sp>
        <p:nvSpPr>
          <p:cNvPr id="4" name="Text Placeholder 310">
            <a:extLst>
              <a:ext uri="{FF2B5EF4-FFF2-40B4-BE49-F238E27FC236}">
                <a16:creationId xmlns:a16="http://schemas.microsoft.com/office/drawing/2014/main" id="{5726505D-7690-4B44-8A4C-83BAFD0EA492}"/>
              </a:ext>
            </a:extLst>
          </p:cNvPr>
          <p:cNvSpPr txBox="1">
            <a:spLocks/>
          </p:cNvSpPr>
          <p:nvPr/>
        </p:nvSpPr>
        <p:spPr>
          <a:xfrm>
            <a:off x="1937107" y="5813551"/>
            <a:ext cx="2177207" cy="19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51435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ACCREDITATION UNIT</a:t>
            </a:r>
          </a:p>
        </p:txBody>
      </p:sp>
    </p:spTree>
    <p:extLst>
      <p:ext uri="{BB962C8B-B14F-4D97-AF65-F5344CB8AC3E}">
        <p14:creationId xmlns:p14="http://schemas.microsoft.com/office/powerpoint/2010/main" val="4262250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sume colors">
      <a:dk1>
        <a:sysClr val="windowText" lastClr="000000"/>
      </a:dk1>
      <a:lt1>
        <a:sysClr val="window" lastClr="FFFFFF"/>
      </a:lt1>
      <a:dk2>
        <a:srgbClr val="0098F1"/>
      </a:dk2>
      <a:lt2>
        <a:srgbClr val="00498F"/>
      </a:lt2>
      <a:accent1>
        <a:srgbClr val="003C87"/>
      </a:accent1>
      <a:accent2>
        <a:srgbClr val="002E83"/>
      </a:accent2>
      <a:accent3>
        <a:srgbClr val="002473"/>
      </a:accent3>
      <a:accent4>
        <a:srgbClr val="001D64"/>
      </a:accent4>
      <a:accent5>
        <a:srgbClr val="DADADA"/>
      </a:accent5>
      <a:accent6>
        <a:srgbClr val="00593E"/>
      </a:accent6>
      <a:hlink>
        <a:srgbClr val="FFFFFF"/>
      </a:hlink>
      <a:folHlink>
        <a:srgbClr val="FFFFFF"/>
      </a:folHlink>
    </a:clrScheme>
    <a:fontScheme name="Custom 42">
      <a:majorFont>
        <a:latin typeface="Century Gothic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NFO Resume 02_MO - v3" id="{9229F7CD-3406-4BD9-B8B8-839158D1C30B}" vid="{CA214F82-F6BD-4CC4-B385-F1D2024745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f88797d-310b-4d46-ad9c-0c23fa0c8d4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E0EF7D44C04B9FA644DBFF45FF6A" ma:contentTypeVersion="13" ma:contentTypeDescription="Create a new document." ma:contentTypeScope="" ma:versionID="206b9469efed5238e3299da57cdc015e">
  <xsd:schema xmlns:xsd="http://www.w3.org/2001/XMLSchema" xmlns:xs="http://www.w3.org/2001/XMLSchema" xmlns:p="http://schemas.microsoft.com/office/2006/metadata/properties" xmlns:ns2="876de33e-aaa5-4507-9b92-b84e676ded0d" xmlns:ns3="ef88797d-310b-4d46-ad9c-0c23fa0c8d45" targetNamespace="http://schemas.microsoft.com/office/2006/metadata/properties" ma:root="true" ma:fieldsID="281ed500249cd3fe925a7af84a8b56c4" ns2:_="" ns3:_="">
    <xsd:import namespace="876de33e-aaa5-4507-9b92-b84e676ded0d"/>
    <xsd:import namespace="ef88797d-310b-4d46-ad9c-0c23fa0c8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8797d-310b-4d46-ad9c-0c23fa0c8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8389EB-672F-420D-AB19-CDFA657C66F4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terms/"/>
    <ds:schemaRef ds:uri="http://schemas.openxmlformats.org/package/2006/metadata/core-properties"/>
    <ds:schemaRef ds:uri="ef88797d-310b-4d46-ad9c-0c23fa0c8d45"/>
    <ds:schemaRef ds:uri="http://schemas.microsoft.com/office/infopath/2007/PartnerControls"/>
    <ds:schemaRef ds:uri="876de33e-aaa5-4507-9b92-b84e676ded0d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0056241-EAE4-4EAF-8B0E-8651A3DCDE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CD0737-DDCD-4506-85C0-A3C2836F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de33e-aaa5-4507-9b92-b84e676ded0d"/>
    <ds:schemaRef ds:uri="ef88797d-310b-4d46-ad9c-0c23fa0c8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Timeline infographic resume</Template>
  <TotalTime>0</TotalTime>
  <Words>257</Words>
  <Application>Microsoft Office PowerPoint</Application>
  <PresentationFormat>Letter Paper (8.5x11 in)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Book Antiqua</vt:lpstr>
      <vt:lpstr>Calibri</vt:lpstr>
      <vt:lpstr>Century Gothic</vt:lpstr>
      <vt:lpstr>Office Theme</vt:lpstr>
      <vt:lpstr>Ir Dr Khairul Fikri Tamrin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2023-03-22T09:01:59Z</dcterms:created>
  <dcterms:modified xsi:type="dcterms:W3CDTF">2023-05-18T02:50:56Z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0x0101005F02E0EF7D44C04B9FA644DBFF45FF6A</vt:lpwstr>
  </property>
</Properties>
</file>